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86" r:id="rId5"/>
    <p:sldId id="263" r:id="rId6"/>
    <p:sldId id="259" r:id="rId7"/>
    <p:sldId id="266" r:id="rId8"/>
    <p:sldId id="267" r:id="rId9"/>
    <p:sldId id="274" r:id="rId10"/>
    <p:sldId id="275" r:id="rId11"/>
    <p:sldId id="302" r:id="rId12"/>
    <p:sldId id="303" r:id="rId13"/>
    <p:sldId id="268" r:id="rId14"/>
    <p:sldId id="304" r:id="rId15"/>
    <p:sldId id="306" r:id="rId16"/>
    <p:sldId id="265" r:id="rId17"/>
    <p:sldId id="261" r:id="rId18"/>
    <p:sldId id="290" r:id="rId19"/>
    <p:sldId id="297" r:id="rId20"/>
    <p:sldId id="294" r:id="rId21"/>
    <p:sldId id="295" r:id="rId22"/>
    <p:sldId id="296" r:id="rId23"/>
    <p:sldId id="299" r:id="rId24"/>
    <p:sldId id="305" r:id="rId25"/>
    <p:sldId id="300" r:id="rId26"/>
    <p:sldId id="301" r:id="rId27"/>
    <p:sldId id="325" r:id="rId28"/>
    <p:sldId id="32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1622"/>
    <a:srgbClr val="741520"/>
    <a:srgbClr val="5F4013"/>
    <a:srgbClr val="03D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940"/>
  </p:normalViewPr>
  <p:slideViewPr>
    <p:cSldViewPr snapToGrid="0" snapToObjects="1">
      <p:cViewPr varScale="1">
        <p:scale>
          <a:sx n="115" d="100"/>
          <a:sy n="115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0225-F94A-194A-B1E7-B7B0DCEE0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FA0E9-115E-FA43-AD07-6C5BC24ED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700B9-2B68-444D-877A-072B8A76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6BFEE-C63D-4B42-9498-F400795D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F419A-F81D-A14C-BAD8-B8750A91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9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B85F0-B848-E344-9D8C-4301097A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1C6A7-6BBE-0B4D-852B-28ADEBCD3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BC4DD-03CB-7841-9FC8-05E658A1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BB2C-9254-AD4C-B065-C4F130E5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FF227-11FA-4040-A730-4B2685CF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6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BD54E-4FF8-824C-89A5-BF61B7866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CE5C5-BBC1-0D47-A22B-32BC0FD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F8BB1-1444-2641-AF77-E140639E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DBD93-7D93-5445-BAE0-20950D68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7BCE5-DBB4-7D43-B02D-CFDB450E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7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27DE6-78AE-5A48-80A8-EA3832B0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A95AD-21DD-C144-9FBE-96A680781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D8534-E4ED-3845-979E-C01FE6871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52B9C-257E-214C-91F2-40730D2D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B27E7-2A8C-D74B-BDB1-177A7597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8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03D77-7B15-FB49-A19B-92F1E24ED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B7347-94DF-4948-BC32-AE64BD572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1A437-D3C7-494D-B880-A57D1D89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363F6-B2CF-B243-A2EB-BD4178BD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1337F-2E3F-B340-B602-DB24C5AD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8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7A821-5674-AB4A-8C6D-48AE4FFC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19EEE-2979-D340-8658-7AD6D33AE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09E7B-A3A1-4049-9CF9-D6C3BC80C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3B24B-B237-E646-9A40-4C4B1B25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317B2-20C3-CA4B-9B44-B7830442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D3973-156A-5643-88D8-87D16770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4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E352-CF7A-7C47-B146-78A46208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363EF-77DD-C140-919F-872504911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2CCED-884A-F64A-9374-0CB879707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8543AB-CCE1-4F4F-9D06-E39490A59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507381-E8CB-CA45-B2BF-42F56685CC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4A34D5-9863-4D4D-810C-6530E927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FF23C-A00A-4A41-8F31-6357E365B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91C37-E11A-DE4E-B777-DFEADFBC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4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F184-4CA6-6442-BD69-F538A2EF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CF4428-F043-114A-A35F-ABDAD3FB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87F06-EE1F-794D-8391-910B488E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436D8-9BAF-DA43-8CC0-FAD8282BC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5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2A4B0-3EAA-964F-8D28-C53AC489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1C707-3F90-3040-A66A-85823CE7E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F677-F877-4F43-BC7D-F450091F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6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525D-EC6B-A843-9F0A-02426AAF6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73DD2-F44D-3F40-9AE6-9EA88295C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2F644-8E8F-E546-973C-44A85400C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074A8-9E21-9B46-8065-A0618201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91A1E-A892-7D4D-BFDB-AD7F0199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5E2D1-741C-F64C-AAC1-EBADE697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3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6C129-FA55-B84A-B08A-07484963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3D089-8F84-DA4C-AF41-840F4C82A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603BF-1225-DC43-A02B-4FCF82568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12877-9CF6-8147-8CF5-9F71E709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7D33B-28E2-4940-8D7C-BA322309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CB3AC-B142-3945-BF81-75A3E162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3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2AFCE5-F2CC-034D-B864-950A2FBC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C43B9-12C4-7742-B358-E0AE37B29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32962-5ECB-404D-A4FB-57CF64715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68887-E2F9-4843-B31E-CB754A0EA1F1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19C6E-52D2-354F-88CE-42CF9B1D7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9B358-387F-094E-9421-BB33F2B31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313A-0C0F-8946-B85C-D5C66A9C0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3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2.sv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23" Type="http://schemas.openxmlformats.org/officeDocument/2006/relationships/image" Target="../media/image45.svg"/><Relationship Id="rId10" Type="http://schemas.openxmlformats.org/officeDocument/2006/relationships/image" Target="../media/image12.png"/><Relationship Id="rId19" Type="http://schemas.openxmlformats.org/officeDocument/2006/relationships/image" Target="../media/image43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2.sv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23" Type="http://schemas.openxmlformats.org/officeDocument/2006/relationships/image" Target="../media/image45.svg"/><Relationship Id="rId10" Type="http://schemas.openxmlformats.org/officeDocument/2006/relationships/image" Target="../media/image12.png"/><Relationship Id="rId19" Type="http://schemas.openxmlformats.org/officeDocument/2006/relationships/image" Target="../media/image43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2.sv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23" Type="http://schemas.openxmlformats.org/officeDocument/2006/relationships/image" Target="../media/image45.svg"/><Relationship Id="rId10" Type="http://schemas.openxmlformats.org/officeDocument/2006/relationships/image" Target="../media/image12.png"/><Relationship Id="rId19" Type="http://schemas.openxmlformats.org/officeDocument/2006/relationships/image" Target="../media/image43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35.png"/><Relationship Id="rId3" Type="http://schemas.openxmlformats.org/officeDocument/2006/relationships/image" Target="../media/image3.svg"/><Relationship Id="rId21" Type="http://schemas.openxmlformats.org/officeDocument/2006/relationships/image" Target="../media/image18.pn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6.svg"/><Relationship Id="rId2" Type="http://schemas.openxmlformats.org/officeDocument/2006/relationships/image" Target="../media/image2.png"/><Relationship Id="rId16" Type="http://schemas.openxmlformats.org/officeDocument/2006/relationships/image" Target="../media/image44.png"/><Relationship Id="rId20" Type="http://schemas.openxmlformats.org/officeDocument/2006/relationships/image" Target="../media/image4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24" Type="http://schemas.openxmlformats.org/officeDocument/2006/relationships/image" Target="../media/image21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23" Type="http://schemas.openxmlformats.org/officeDocument/2006/relationships/image" Target="../media/image20.png"/><Relationship Id="rId10" Type="http://schemas.openxmlformats.org/officeDocument/2006/relationships/image" Target="../media/image12.png"/><Relationship Id="rId19" Type="http://schemas.openxmlformats.org/officeDocument/2006/relationships/image" Target="../media/image42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43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2.sv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23" Type="http://schemas.openxmlformats.org/officeDocument/2006/relationships/image" Target="../media/image45.svg"/><Relationship Id="rId10" Type="http://schemas.openxmlformats.org/officeDocument/2006/relationships/image" Target="../media/image12.png"/><Relationship Id="rId19" Type="http://schemas.openxmlformats.org/officeDocument/2006/relationships/image" Target="../media/image43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2.sv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23" Type="http://schemas.openxmlformats.org/officeDocument/2006/relationships/image" Target="../media/image45.svg"/><Relationship Id="rId10" Type="http://schemas.openxmlformats.org/officeDocument/2006/relationships/image" Target="../media/image12.png"/><Relationship Id="rId19" Type="http://schemas.openxmlformats.org/officeDocument/2006/relationships/image" Target="../media/image43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svg"/><Relationship Id="rId18" Type="http://schemas.openxmlformats.org/officeDocument/2006/relationships/image" Target="../media/image31.png"/><Relationship Id="rId3" Type="http://schemas.openxmlformats.org/officeDocument/2006/relationships/image" Target="../media/image5.svg"/><Relationship Id="rId21" Type="http://schemas.openxmlformats.org/officeDocument/2006/relationships/image" Target="../media/image34.svg"/><Relationship Id="rId7" Type="http://schemas.openxmlformats.org/officeDocument/2006/relationships/image" Target="../media/image23.svg"/><Relationship Id="rId12" Type="http://schemas.openxmlformats.org/officeDocument/2006/relationships/image" Target="../media/image27.png"/><Relationship Id="rId17" Type="http://schemas.openxmlformats.org/officeDocument/2006/relationships/image" Target="../media/image30.svg"/><Relationship Id="rId25" Type="http://schemas.openxmlformats.org/officeDocument/2006/relationships/image" Target="../media/image38.svg"/><Relationship Id="rId2" Type="http://schemas.openxmlformats.org/officeDocument/2006/relationships/image" Target="../media/image4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svg"/><Relationship Id="rId24" Type="http://schemas.openxmlformats.org/officeDocument/2006/relationships/image" Target="../media/image37.png"/><Relationship Id="rId5" Type="http://schemas.openxmlformats.org/officeDocument/2006/relationships/image" Target="../media/image7.svg"/><Relationship Id="rId15" Type="http://schemas.openxmlformats.org/officeDocument/2006/relationships/image" Target="../media/image11.svg"/><Relationship Id="rId23" Type="http://schemas.openxmlformats.org/officeDocument/2006/relationships/image" Target="../media/image36.svg"/><Relationship Id="rId10" Type="http://schemas.openxmlformats.org/officeDocument/2006/relationships/image" Target="../media/image8.png"/><Relationship Id="rId19" Type="http://schemas.openxmlformats.org/officeDocument/2006/relationships/image" Target="../media/image32.svg"/><Relationship Id="rId4" Type="http://schemas.openxmlformats.org/officeDocument/2006/relationships/image" Target="../media/image6.png"/><Relationship Id="rId9" Type="http://schemas.openxmlformats.org/officeDocument/2006/relationships/image" Target="../media/image25.svg"/><Relationship Id="rId14" Type="http://schemas.openxmlformats.org/officeDocument/2006/relationships/image" Target="../media/image10.png"/><Relationship Id="rId22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svg"/><Relationship Id="rId18" Type="http://schemas.openxmlformats.org/officeDocument/2006/relationships/image" Target="../media/image35.png"/><Relationship Id="rId3" Type="http://schemas.openxmlformats.org/officeDocument/2006/relationships/image" Target="../media/image5.svg"/><Relationship Id="rId21" Type="http://schemas.openxmlformats.org/officeDocument/2006/relationships/image" Target="../media/image38.svg"/><Relationship Id="rId7" Type="http://schemas.openxmlformats.org/officeDocument/2006/relationships/image" Target="../media/image23.svg"/><Relationship Id="rId12" Type="http://schemas.openxmlformats.org/officeDocument/2006/relationships/image" Target="../media/image27.png"/><Relationship Id="rId17" Type="http://schemas.openxmlformats.org/officeDocument/2006/relationships/image" Target="../media/image34.svg"/><Relationship Id="rId25" Type="http://schemas.openxmlformats.org/officeDocument/2006/relationships/image" Target="../media/image47.svg"/><Relationship Id="rId2" Type="http://schemas.openxmlformats.org/officeDocument/2006/relationships/image" Target="../media/image4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svg"/><Relationship Id="rId24" Type="http://schemas.openxmlformats.org/officeDocument/2006/relationships/image" Target="../media/image29.png"/><Relationship Id="rId5" Type="http://schemas.openxmlformats.org/officeDocument/2006/relationships/image" Target="../media/image7.svg"/><Relationship Id="rId15" Type="http://schemas.openxmlformats.org/officeDocument/2006/relationships/image" Target="../media/image32.svg"/><Relationship Id="rId23" Type="http://schemas.openxmlformats.org/officeDocument/2006/relationships/image" Target="../media/image11.svg"/><Relationship Id="rId10" Type="http://schemas.openxmlformats.org/officeDocument/2006/relationships/image" Target="../media/image8.png"/><Relationship Id="rId19" Type="http://schemas.openxmlformats.org/officeDocument/2006/relationships/image" Target="../media/image36.svg"/><Relationship Id="rId4" Type="http://schemas.openxmlformats.org/officeDocument/2006/relationships/image" Target="../media/image6.png"/><Relationship Id="rId9" Type="http://schemas.openxmlformats.org/officeDocument/2006/relationships/image" Target="../media/image25.svg"/><Relationship Id="rId14" Type="http://schemas.openxmlformats.org/officeDocument/2006/relationships/image" Target="../media/image31.png"/><Relationship Id="rId2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svg"/><Relationship Id="rId18" Type="http://schemas.openxmlformats.org/officeDocument/2006/relationships/image" Target="../media/image35.png"/><Relationship Id="rId3" Type="http://schemas.openxmlformats.org/officeDocument/2006/relationships/image" Target="../media/image5.svg"/><Relationship Id="rId21" Type="http://schemas.openxmlformats.org/officeDocument/2006/relationships/image" Target="../media/image38.svg"/><Relationship Id="rId7" Type="http://schemas.openxmlformats.org/officeDocument/2006/relationships/image" Target="../media/image23.svg"/><Relationship Id="rId12" Type="http://schemas.openxmlformats.org/officeDocument/2006/relationships/image" Target="../media/image27.png"/><Relationship Id="rId17" Type="http://schemas.openxmlformats.org/officeDocument/2006/relationships/image" Target="../media/image34.svg"/><Relationship Id="rId25" Type="http://schemas.openxmlformats.org/officeDocument/2006/relationships/image" Target="../media/image47.svg"/><Relationship Id="rId2" Type="http://schemas.openxmlformats.org/officeDocument/2006/relationships/image" Target="../media/image4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svg"/><Relationship Id="rId24" Type="http://schemas.openxmlformats.org/officeDocument/2006/relationships/image" Target="../media/image29.png"/><Relationship Id="rId5" Type="http://schemas.openxmlformats.org/officeDocument/2006/relationships/image" Target="../media/image7.svg"/><Relationship Id="rId15" Type="http://schemas.openxmlformats.org/officeDocument/2006/relationships/image" Target="../media/image32.svg"/><Relationship Id="rId23" Type="http://schemas.openxmlformats.org/officeDocument/2006/relationships/image" Target="../media/image11.svg"/><Relationship Id="rId10" Type="http://schemas.openxmlformats.org/officeDocument/2006/relationships/image" Target="../media/image8.png"/><Relationship Id="rId19" Type="http://schemas.openxmlformats.org/officeDocument/2006/relationships/image" Target="../media/image36.svg"/><Relationship Id="rId4" Type="http://schemas.openxmlformats.org/officeDocument/2006/relationships/image" Target="../media/image6.png"/><Relationship Id="rId9" Type="http://schemas.openxmlformats.org/officeDocument/2006/relationships/image" Target="../media/image25.svg"/><Relationship Id="rId14" Type="http://schemas.openxmlformats.org/officeDocument/2006/relationships/image" Target="../media/image31.png"/><Relationship Id="rId2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svg"/><Relationship Id="rId18" Type="http://schemas.openxmlformats.org/officeDocument/2006/relationships/image" Target="../media/image35.png"/><Relationship Id="rId3" Type="http://schemas.openxmlformats.org/officeDocument/2006/relationships/image" Target="../media/image5.svg"/><Relationship Id="rId21" Type="http://schemas.openxmlformats.org/officeDocument/2006/relationships/image" Target="../media/image38.svg"/><Relationship Id="rId7" Type="http://schemas.openxmlformats.org/officeDocument/2006/relationships/image" Target="../media/image23.svg"/><Relationship Id="rId12" Type="http://schemas.openxmlformats.org/officeDocument/2006/relationships/image" Target="../media/image27.png"/><Relationship Id="rId17" Type="http://schemas.openxmlformats.org/officeDocument/2006/relationships/image" Target="../media/image34.svg"/><Relationship Id="rId25" Type="http://schemas.openxmlformats.org/officeDocument/2006/relationships/image" Target="../media/image47.svg"/><Relationship Id="rId2" Type="http://schemas.openxmlformats.org/officeDocument/2006/relationships/image" Target="../media/image4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svg"/><Relationship Id="rId24" Type="http://schemas.openxmlformats.org/officeDocument/2006/relationships/image" Target="../media/image29.png"/><Relationship Id="rId5" Type="http://schemas.openxmlformats.org/officeDocument/2006/relationships/image" Target="../media/image7.svg"/><Relationship Id="rId15" Type="http://schemas.openxmlformats.org/officeDocument/2006/relationships/image" Target="../media/image32.svg"/><Relationship Id="rId23" Type="http://schemas.openxmlformats.org/officeDocument/2006/relationships/image" Target="../media/image11.svg"/><Relationship Id="rId10" Type="http://schemas.openxmlformats.org/officeDocument/2006/relationships/image" Target="../media/image8.png"/><Relationship Id="rId19" Type="http://schemas.openxmlformats.org/officeDocument/2006/relationships/image" Target="../media/image36.svg"/><Relationship Id="rId4" Type="http://schemas.openxmlformats.org/officeDocument/2006/relationships/image" Target="../media/image6.png"/><Relationship Id="rId9" Type="http://schemas.openxmlformats.org/officeDocument/2006/relationships/image" Target="../media/image25.svg"/><Relationship Id="rId14" Type="http://schemas.openxmlformats.org/officeDocument/2006/relationships/image" Target="../media/image31.png"/><Relationship Id="rId2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svg"/><Relationship Id="rId18" Type="http://schemas.openxmlformats.org/officeDocument/2006/relationships/image" Target="../media/image35.png"/><Relationship Id="rId3" Type="http://schemas.openxmlformats.org/officeDocument/2006/relationships/image" Target="../media/image5.svg"/><Relationship Id="rId21" Type="http://schemas.openxmlformats.org/officeDocument/2006/relationships/image" Target="../media/image38.svg"/><Relationship Id="rId7" Type="http://schemas.openxmlformats.org/officeDocument/2006/relationships/image" Target="../media/image23.svg"/><Relationship Id="rId12" Type="http://schemas.openxmlformats.org/officeDocument/2006/relationships/image" Target="../media/image27.png"/><Relationship Id="rId17" Type="http://schemas.openxmlformats.org/officeDocument/2006/relationships/image" Target="../media/image34.svg"/><Relationship Id="rId25" Type="http://schemas.openxmlformats.org/officeDocument/2006/relationships/image" Target="../media/image47.svg"/><Relationship Id="rId2" Type="http://schemas.openxmlformats.org/officeDocument/2006/relationships/image" Target="../media/image4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svg"/><Relationship Id="rId24" Type="http://schemas.openxmlformats.org/officeDocument/2006/relationships/image" Target="../media/image29.png"/><Relationship Id="rId5" Type="http://schemas.openxmlformats.org/officeDocument/2006/relationships/image" Target="../media/image7.svg"/><Relationship Id="rId15" Type="http://schemas.openxmlformats.org/officeDocument/2006/relationships/image" Target="../media/image32.svg"/><Relationship Id="rId23" Type="http://schemas.openxmlformats.org/officeDocument/2006/relationships/image" Target="../media/image11.svg"/><Relationship Id="rId10" Type="http://schemas.openxmlformats.org/officeDocument/2006/relationships/image" Target="../media/image8.png"/><Relationship Id="rId19" Type="http://schemas.openxmlformats.org/officeDocument/2006/relationships/image" Target="../media/image36.svg"/><Relationship Id="rId4" Type="http://schemas.openxmlformats.org/officeDocument/2006/relationships/image" Target="../media/image6.png"/><Relationship Id="rId9" Type="http://schemas.openxmlformats.org/officeDocument/2006/relationships/image" Target="../media/image25.svg"/><Relationship Id="rId14" Type="http://schemas.openxmlformats.org/officeDocument/2006/relationships/image" Target="../media/image31.png"/><Relationship Id="rId2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svg"/><Relationship Id="rId18" Type="http://schemas.openxmlformats.org/officeDocument/2006/relationships/image" Target="../media/image35.png"/><Relationship Id="rId3" Type="http://schemas.openxmlformats.org/officeDocument/2006/relationships/image" Target="../media/image5.svg"/><Relationship Id="rId21" Type="http://schemas.openxmlformats.org/officeDocument/2006/relationships/image" Target="../media/image38.svg"/><Relationship Id="rId7" Type="http://schemas.openxmlformats.org/officeDocument/2006/relationships/image" Target="../media/image23.svg"/><Relationship Id="rId12" Type="http://schemas.openxmlformats.org/officeDocument/2006/relationships/image" Target="../media/image27.png"/><Relationship Id="rId17" Type="http://schemas.openxmlformats.org/officeDocument/2006/relationships/image" Target="../media/image34.svg"/><Relationship Id="rId25" Type="http://schemas.openxmlformats.org/officeDocument/2006/relationships/image" Target="../media/image47.svg"/><Relationship Id="rId2" Type="http://schemas.openxmlformats.org/officeDocument/2006/relationships/image" Target="../media/image4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svg"/><Relationship Id="rId24" Type="http://schemas.openxmlformats.org/officeDocument/2006/relationships/image" Target="../media/image29.png"/><Relationship Id="rId5" Type="http://schemas.openxmlformats.org/officeDocument/2006/relationships/image" Target="../media/image7.svg"/><Relationship Id="rId15" Type="http://schemas.openxmlformats.org/officeDocument/2006/relationships/image" Target="../media/image32.svg"/><Relationship Id="rId23" Type="http://schemas.openxmlformats.org/officeDocument/2006/relationships/image" Target="../media/image11.svg"/><Relationship Id="rId10" Type="http://schemas.openxmlformats.org/officeDocument/2006/relationships/image" Target="../media/image8.png"/><Relationship Id="rId19" Type="http://schemas.openxmlformats.org/officeDocument/2006/relationships/image" Target="../media/image36.svg"/><Relationship Id="rId4" Type="http://schemas.openxmlformats.org/officeDocument/2006/relationships/image" Target="../media/image6.png"/><Relationship Id="rId9" Type="http://schemas.openxmlformats.org/officeDocument/2006/relationships/image" Target="../media/image25.svg"/><Relationship Id="rId14" Type="http://schemas.openxmlformats.org/officeDocument/2006/relationships/image" Target="../media/image31.png"/><Relationship Id="rId2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8.svg"/><Relationship Id="rId18" Type="http://schemas.openxmlformats.org/officeDocument/2006/relationships/image" Target="../media/image35.png"/><Relationship Id="rId3" Type="http://schemas.openxmlformats.org/officeDocument/2006/relationships/image" Target="../media/image5.svg"/><Relationship Id="rId21" Type="http://schemas.openxmlformats.org/officeDocument/2006/relationships/image" Target="../media/image38.svg"/><Relationship Id="rId7" Type="http://schemas.openxmlformats.org/officeDocument/2006/relationships/image" Target="../media/image23.svg"/><Relationship Id="rId12" Type="http://schemas.openxmlformats.org/officeDocument/2006/relationships/image" Target="../media/image27.png"/><Relationship Id="rId17" Type="http://schemas.openxmlformats.org/officeDocument/2006/relationships/image" Target="../media/image34.svg"/><Relationship Id="rId25" Type="http://schemas.openxmlformats.org/officeDocument/2006/relationships/image" Target="../media/image47.svg"/><Relationship Id="rId2" Type="http://schemas.openxmlformats.org/officeDocument/2006/relationships/image" Target="../media/image4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6.svg"/><Relationship Id="rId24" Type="http://schemas.openxmlformats.org/officeDocument/2006/relationships/image" Target="../media/image29.png"/><Relationship Id="rId5" Type="http://schemas.openxmlformats.org/officeDocument/2006/relationships/image" Target="../media/image7.svg"/><Relationship Id="rId15" Type="http://schemas.openxmlformats.org/officeDocument/2006/relationships/image" Target="../media/image32.svg"/><Relationship Id="rId23" Type="http://schemas.openxmlformats.org/officeDocument/2006/relationships/image" Target="../media/image11.svg"/><Relationship Id="rId10" Type="http://schemas.openxmlformats.org/officeDocument/2006/relationships/image" Target="../media/image8.png"/><Relationship Id="rId19" Type="http://schemas.openxmlformats.org/officeDocument/2006/relationships/image" Target="../media/image36.svg"/><Relationship Id="rId4" Type="http://schemas.openxmlformats.org/officeDocument/2006/relationships/image" Target="../media/image6.png"/><Relationship Id="rId9" Type="http://schemas.openxmlformats.org/officeDocument/2006/relationships/image" Target="../media/image25.svg"/><Relationship Id="rId14" Type="http://schemas.openxmlformats.org/officeDocument/2006/relationships/image" Target="../media/image31.png"/><Relationship Id="rId2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26" Type="http://schemas.openxmlformats.org/officeDocument/2006/relationships/image" Target="../media/image26.svg"/><Relationship Id="rId21" Type="http://schemas.openxmlformats.org/officeDocument/2006/relationships/image" Target="../media/image21.svg"/><Relationship Id="rId34" Type="http://schemas.openxmlformats.org/officeDocument/2006/relationships/image" Target="../media/image34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5" Type="http://schemas.openxmlformats.org/officeDocument/2006/relationships/image" Target="../media/image25.svg"/><Relationship Id="rId33" Type="http://schemas.openxmlformats.org/officeDocument/2006/relationships/image" Target="../media/image33.png"/><Relationship Id="rId38" Type="http://schemas.openxmlformats.org/officeDocument/2006/relationships/image" Target="../media/image38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24" Type="http://schemas.openxmlformats.org/officeDocument/2006/relationships/image" Target="../media/image24.png"/><Relationship Id="rId32" Type="http://schemas.openxmlformats.org/officeDocument/2006/relationships/image" Target="../media/image32.svg"/><Relationship Id="rId37" Type="http://schemas.openxmlformats.org/officeDocument/2006/relationships/image" Target="../media/image37.pn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23" Type="http://schemas.openxmlformats.org/officeDocument/2006/relationships/image" Target="../media/image23.svg"/><Relationship Id="rId28" Type="http://schemas.openxmlformats.org/officeDocument/2006/relationships/image" Target="../media/image28.svg"/><Relationship Id="rId36" Type="http://schemas.openxmlformats.org/officeDocument/2006/relationships/image" Target="../media/image36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2.sv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10" Type="http://schemas.openxmlformats.org/officeDocument/2006/relationships/image" Target="../media/image12.png"/><Relationship Id="rId19" Type="http://schemas.openxmlformats.org/officeDocument/2006/relationships/image" Target="../media/image43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2.sv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10" Type="http://schemas.openxmlformats.org/officeDocument/2006/relationships/image" Target="../media/image12.png"/><Relationship Id="rId19" Type="http://schemas.openxmlformats.org/officeDocument/2006/relationships/image" Target="../media/image43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40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21" Type="http://schemas.openxmlformats.org/officeDocument/2006/relationships/image" Target="../media/image21.svg"/><Relationship Id="rId7" Type="http://schemas.openxmlformats.org/officeDocument/2006/relationships/image" Target="../media/image7.svg"/><Relationship Id="rId12" Type="http://schemas.openxmlformats.org/officeDocument/2006/relationships/image" Target="../media/image14.png"/><Relationship Id="rId17" Type="http://schemas.openxmlformats.org/officeDocument/2006/relationships/image" Target="../media/image42.svg"/><Relationship Id="rId2" Type="http://schemas.openxmlformats.org/officeDocument/2006/relationships/image" Target="../media/image2.png"/><Relationship Id="rId16" Type="http://schemas.openxmlformats.org/officeDocument/2006/relationships/image" Target="../media/image35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9.svg"/><Relationship Id="rId5" Type="http://schemas.openxmlformats.org/officeDocument/2006/relationships/image" Target="../media/image9.svg"/><Relationship Id="rId15" Type="http://schemas.openxmlformats.org/officeDocument/2006/relationships/image" Target="../media/image41.svg"/><Relationship Id="rId23" Type="http://schemas.openxmlformats.org/officeDocument/2006/relationships/image" Target="../media/image45.svg"/><Relationship Id="rId10" Type="http://schemas.openxmlformats.org/officeDocument/2006/relationships/image" Target="../media/image12.png"/><Relationship Id="rId19" Type="http://schemas.openxmlformats.org/officeDocument/2006/relationships/image" Target="../media/image43.svg"/><Relationship Id="rId4" Type="http://schemas.openxmlformats.org/officeDocument/2006/relationships/image" Target="../media/image8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Relationship Id="rId22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32D185-B7A4-FD42-B778-6AFCB2D971F7}"/>
              </a:ext>
            </a:extLst>
          </p:cNvPr>
          <p:cNvSpPr txBox="1"/>
          <p:nvPr/>
        </p:nvSpPr>
        <p:spPr>
          <a:xfrm>
            <a:off x="4545479" y="2486026"/>
            <a:ext cx="3101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The Problem</a:t>
            </a:r>
          </a:p>
        </p:txBody>
      </p:sp>
    </p:spTree>
    <p:extLst>
      <p:ext uri="{BB962C8B-B14F-4D97-AF65-F5344CB8AC3E}">
        <p14:creationId xmlns:p14="http://schemas.microsoft.com/office/powerpoint/2010/main" val="253912940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966316" y="1812698"/>
            <a:ext cx="477781" cy="477781"/>
          </a:xfrm>
          <a:prstGeom prst="rect">
            <a:avLst/>
          </a:prstGeom>
        </p:spPr>
      </p:pic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522302" y="185325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871039" y="1692887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2126725" y="1447398"/>
            <a:ext cx="852283" cy="892234"/>
            <a:chOff x="1656695" y="1896573"/>
            <a:chExt cx="852283" cy="8922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10172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neighbor gives Aiden $25 at the beginning of the summer </a:t>
            </a:r>
          </a:p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then pays him $5 each week to mow the lawn. </a:t>
            </a:r>
            <a:r>
              <a:rPr lang="en-US" sz="2800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ABDCA4-36E0-BF44-806E-E71C317D5D68}"/>
              </a:ext>
            </a:extLst>
          </p:cNvPr>
          <p:cNvSpPr/>
          <p:nvPr/>
        </p:nvSpPr>
        <p:spPr>
          <a:xfrm>
            <a:off x="1597698" y="5325391"/>
            <a:ext cx="1883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Week One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11B96F-E70B-2441-AC33-8918A8BD8CAE}"/>
              </a:ext>
            </a:extLst>
          </p:cNvPr>
          <p:cNvSpPr/>
          <p:nvPr/>
        </p:nvSpPr>
        <p:spPr>
          <a:xfrm>
            <a:off x="2827307" y="3449982"/>
            <a:ext cx="689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$$$$$</a:t>
            </a:r>
          </a:p>
        </p:txBody>
      </p:sp>
      <p:pic>
        <p:nvPicPr>
          <p:cNvPr id="254" name="Graphic 253" descr="Fireworks">
            <a:extLst>
              <a:ext uri="{FF2B5EF4-FFF2-40B4-BE49-F238E27FC236}">
                <a16:creationId xmlns:a16="http://schemas.microsoft.com/office/drawing/2014/main" id="{79FBEFF4-E0B3-604E-B6E8-798CDDEE28E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1116" y="3339802"/>
            <a:ext cx="673269" cy="673269"/>
          </a:xfrm>
          <a:prstGeom prst="rect">
            <a:avLst/>
          </a:prstGeom>
        </p:spPr>
      </p:pic>
      <p:pic>
        <p:nvPicPr>
          <p:cNvPr id="255" name="Graphic 254" descr="Fireworks">
            <a:extLst>
              <a:ext uri="{FF2B5EF4-FFF2-40B4-BE49-F238E27FC236}">
                <a16:creationId xmlns:a16="http://schemas.microsoft.com/office/drawing/2014/main" id="{2C2F5B72-958C-9E41-8989-B4C55B2CE10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06634" y="3871547"/>
            <a:ext cx="637084" cy="637084"/>
          </a:xfrm>
          <a:prstGeom prst="rect">
            <a:avLst/>
          </a:prstGeom>
        </p:spPr>
      </p:pic>
      <p:pic>
        <p:nvPicPr>
          <p:cNvPr id="256" name="Graphic 255" descr="Fireworks">
            <a:extLst>
              <a:ext uri="{FF2B5EF4-FFF2-40B4-BE49-F238E27FC236}">
                <a16:creationId xmlns:a16="http://schemas.microsoft.com/office/drawing/2014/main" id="{C3DB16BE-1B05-874D-9C9D-B9A1F3801B7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1116" y="4390594"/>
            <a:ext cx="618244" cy="618244"/>
          </a:xfrm>
          <a:prstGeom prst="rect">
            <a:avLst/>
          </a:prstGeom>
        </p:spPr>
      </p:pic>
      <p:pic>
        <p:nvPicPr>
          <p:cNvPr id="257" name="Graphic 256" descr="Fireworks">
            <a:extLst>
              <a:ext uri="{FF2B5EF4-FFF2-40B4-BE49-F238E27FC236}">
                <a16:creationId xmlns:a16="http://schemas.microsoft.com/office/drawing/2014/main" id="{BC092E09-2151-A24E-9F20-DD8C195AB33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73556" y="4972953"/>
            <a:ext cx="553642" cy="553642"/>
          </a:xfrm>
          <a:prstGeom prst="rect">
            <a:avLst/>
          </a:prstGeom>
        </p:spPr>
      </p:pic>
      <p:pic>
        <p:nvPicPr>
          <p:cNvPr id="259" name="Graphic 258" descr="Fireworks">
            <a:extLst>
              <a:ext uri="{FF2B5EF4-FFF2-40B4-BE49-F238E27FC236}">
                <a16:creationId xmlns:a16="http://schemas.microsoft.com/office/drawing/2014/main" id="{B3466415-C3B4-BA4F-95F7-946FD358506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24294" y="5935756"/>
            <a:ext cx="432904" cy="432904"/>
          </a:xfrm>
          <a:prstGeom prst="rect">
            <a:avLst/>
          </a:prstGeom>
        </p:spPr>
      </p:pic>
      <p:pic>
        <p:nvPicPr>
          <p:cNvPr id="260" name="Graphic 259" descr="Fireworks">
            <a:extLst>
              <a:ext uri="{FF2B5EF4-FFF2-40B4-BE49-F238E27FC236}">
                <a16:creationId xmlns:a16="http://schemas.microsoft.com/office/drawing/2014/main" id="{5363948E-CFC5-134B-843B-7306DDDD44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41513" y="5406227"/>
            <a:ext cx="550974" cy="550974"/>
          </a:xfrm>
          <a:prstGeom prst="rect">
            <a:avLst/>
          </a:prstGeom>
        </p:spPr>
      </p:pic>
      <p:pic>
        <p:nvPicPr>
          <p:cNvPr id="261" name="Graphic 260" descr="Fireworks">
            <a:extLst>
              <a:ext uri="{FF2B5EF4-FFF2-40B4-BE49-F238E27FC236}">
                <a16:creationId xmlns:a16="http://schemas.microsoft.com/office/drawing/2014/main" id="{816EE393-970D-A74A-A4CB-E94F61DFB6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23126" y="3339209"/>
            <a:ext cx="435342" cy="435342"/>
          </a:xfrm>
          <a:prstGeom prst="rect">
            <a:avLst/>
          </a:prstGeom>
        </p:spPr>
      </p:pic>
      <p:pic>
        <p:nvPicPr>
          <p:cNvPr id="262" name="Graphic 261" descr="Fireworks">
            <a:extLst>
              <a:ext uri="{FF2B5EF4-FFF2-40B4-BE49-F238E27FC236}">
                <a16:creationId xmlns:a16="http://schemas.microsoft.com/office/drawing/2014/main" id="{335CE471-14FA-114C-8148-D070B9CDE0B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43250" y="5420678"/>
            <a:ext cx="559707" cy="559707"/>
          </a:xfrm>
          <a:prstGeom prst="rect">
            <a:avLst/>
          </a:prstGeom>
        </p:spPr>
      </p:pic>
      <p:pic>
        <p:nvPicPr>
          <p:cNvPr id="263" name="Graphic 262" descr="Fireworks">
            <a:extLst>
              <a:ext uri="{FF2B5EF4-FFF2-40B4-BE49-F238E27FC236}">
                <a16:creationId xmlns:a16="http://schemas.microsoft.com/office/drawing/2014/main" id="{346FFBD6-DAE1-5648-9C23-BCABF51DE89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14382" y="4915440"/>
            <a:ext cx="586915" cy="586915"/>
          </a:xfrm>
          <a:prstGeom prst="rect">
            <a:avLst/>
          </a:prstGeom>
        </p:spPr>
      </p:pic>
      <p:pic>
        <p:nvPicPr>
          <p:cNvPr id="264" name="Graphic 263" descr="Fireworks">
            <a:extLst>
              <a:ext uri="{FF2B5EF4-FFF2-40B4-BE49-F238E27FC236}">
                <a16:creationId xmlns:a16="http://schemas.microsoft.com/office/drawing/2014/main" id="{162A37AB-C16C-CB49-B863-044C72E84D7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44191" y="4353027"/>
            <a:ext cx="514004" cy="514004"/>
          </a:xfrm>
          <a:prstGeom prst="rect">
            <a:avLst/>
          </a:prstGeom>
        </p:spPr>
      </p:pic>
      <p:pic>
        <p:nvPicPr>
          <p:cNvPr id="265" name="Graphic 264" descr="Fireworks">
            <a:extLst>
              <a:ext uri="{FF2B5EF4-FFF2-40B4-BE49-F238E27FC236}">
                <a16:creationId xmlns:a16="http://schemas.microsoft.com/office/drawing/2014/main" id="{6FA04427-1F23-F34F-8EB1-2A2ED6E76F7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9645" y="5894343"/>
            <a:ext cx="586916" cy="586916"/>
          </a:xfrm>
          <a:prstGeom prst="rect">
            <a:avLst/>
          </a:prstGeom>
        </p:spPr>
      </p:pic>
      <p:pic>
        <p:nvPicPr>
          <p:cNvPr id="266" name="Graphic 265" descr="Fireworks">
            <a:extLst>
              <a:ext uri="{FF2B5EF4-FFF2-40B4-BE49-F238E27FC236}">
                <a16:creationId xmlns:a16="http://schemas.microsoft.com/office/drawing/2014/main" id="{F7903F0E-FDAA-294B-95B1-6182FA5B1F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44631" y="5806715"/>
            <a:ext cx="513125" cy="513125"/>
          </a:xfrm>
          <a:prstGeom prst="rect">
            <a:avLst/>
          </a:prstGeom>
        </p:spPr>
      </p:pic>
      <p:pic>
        <p:nvPicPr>
          <p:cNvPr id="267" name="Graphic 266" descr="Fireworks">
            <a:extLst>
              <a:ext uri="{FF2B5EF4-FFF2-40B4-BE49-F238E27FC236}">
                <a16:creationId xmlns:a16="http://schemas.microsoft.com/office/drawing/2014/main" id="{975191F4-DAEE-8545-A6E6-9EFA02B5AA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70861" y="4827794"/>
            <a:ext cx="593234" cy="593234"/>
          </a:xfrm>
          <a:prstGeom prst="rect">
            <a:avLst/>
          </a:prstGeom>
        </p:spPr>
      </p:pic>
      <p:pic>
        <p:nvPicPr>
          <p:cNvPr id="268" name="Graphic 267" descr="Fireworks">
            <a:extLst>
              <a:ext uri="{FF2B5EF4-FFF2-40B4-BE49-F238E27FC236}">
                <a16:creationId xmlns:a16="http://schemas.microsoft.com/office/drawing/2014/main" id="{BD081602-759F-8245-BB60-ADAAFB2749E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5094" y="3345052"/>
            <a:ext cx="551591" cy="551591"/>
          </a:xfrm>
          <a:prstGeom prst="rect">
            <a:avLst/>
          </a:prstGeom>
        </p:spPr>
      </p:pic>
      <p:pic>
        <p:nvPicPr>
          <p:cNvPr id="269" name="Graphic 268" descr="Fireworks">
            <a:extLst>
              <a:ext uri="{FF2B5EF4-FFF2-40B4-BE49-F238E27FC236}">
                <a16:creationId xmlns:a16="http://schemas.microsoft.com/office/drawing/2014/main" id="{3B40DF91-72C3-AE4B-A339-37E5AA96FF1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29670" y="3827318"/>
            <a:ext cx="588350" cy="588350"/>
          </a:xfrm>
          <a:prstGeom prst="rect">
            <a:avLst/>
          </a:prstGeom>
        </p:spPr>
      </p:pic>
      <p:pic>
        <p:nvPicPr>
          <p:cNvPr id="270" name="Graphic 269" descr="Fireworks">
            <a:extLst>
              <a:ext uri="{FF2B5EF4-FFF2-40B4-BE49-F238E27FC236}">
                <a16:creationId xmlns:a16="http://schemas.microsoft.com/office/drawing/2014/main" id="{0BD4AFB5-9074-BF4E-B878-189C91809DC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01323" y="3811237"/>
            <a:ext cx="556231" cy="556231"/>
          </a:xfrm>
          <a:prstGeom prst="rect">
            <a:avLst/>
          </a:prstGeom>
        </p:spPr>
      </p:pic>
      <p:pic>
        <p:nvPicPr>
          <p:cNvPr id="271" name="Graphic 270" descr="Fireworks">
            <a:extLst>
              <a:ext uri="{FF2B5EF4-FFF2-40B4-BE49-F238E27FC236}">
                <a16:creationId xmlns:a16="http://schemas.microsoft.com/office/drawing/2014/main" id="{900CA7EC-8D28-1C47-BD13-5275890A30E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491476" y="4363162"/>
            <a:ext cx="586914" cy="586914"/>
          </a:xfrm>
          <a:prstGeom prst="rect">
            <a:avLst/>
          </a:prstGeom>
        </p:spPr>
      </p:pic>
      <p:pic>
        <p:nvPicPr>
          <p:cNvPr id="272" name="Graphic 271" descr="Fireworks">
            <a:extLst>
              <a:ext uri="{FF2B5EF4-FFF2-40B4-BE49-F238E27FC236}">
                <a16:creationId xmlns:a16="http://schemas.microsoft.com/office/drawing/2014/main" id="{B3DBB185-97F1-4747-A046-8813F58D31B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65344" y="3831834"/>
            <a:ext cx="711585" cy="711585"/>
          </a:xfrm>
          <a:prstGeom prst="rect">
            <a:avLst/>
          </a:prstGeom>
        </p:spPr>
      </p:pic>
      <p:pic>
        <p:nvPicPr>
          <p:cNvPr id="273" name="Graphic 272" descr="Fireworks">
            <a:extLst>
              <a:ext uri="{FF2B5EF4-FFF2-40B4-BE49-F238E27FC236}">
                <a16:creationId xmlns:a16="http://schemas.microsoft.com/office/drawing/2014/main" id="{2C8538C4-4D27-694A-88FC-FE7998DE611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07085" y="5366612"/>
            <a:ext cx="644520" cy="644520"/>
          </a:xfrm>
          <a:prstGeom prst="rect">
            <a:avLst/>
          </a:prstGeom>
        </p:spPr>
      </p:pic>
      <p:pic>
        <p:nvPicPr>
          <p:cNvPr id="274" name="Graphic 273" descr="Fireworks">
            <a:extLst>
              <a:ext uri="{FF2B5EF4-FFF2-40B4-BE49-F238E27FC236}">
                <a16:creationId xmlns:a16="http://schemas.microsoft.com/office/drawing/2014/main" id="{03FC7257-0B86-474B-86F1-838FC3F58C3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90560" y="3345052"/>
            <a:ext cx="671115" cy="671115"/>
          </a:xfrm>
          <a:prstGeom prst="rect">
            <a:avLst/>
          </a:prstGeom>
        </p:spPr>
      </p:pic>
      <p:pic>
        <p:nvPicPr>
          <p:cNvPr id="275" name="Graphic 274" descr="Fireworks">
            <a:extLst>
              <a:ext uri="{FF2B5EF4-FFF2-40B4-BE49-F238E27FC236}">
                <a16:creationId xmlns:a16="http://schemas.microsoft.com/office/drawing/2014/main" id="{0A3CF98B-CBB4-1D4C-A8BC-FBACB2A6662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87416" y="5280359"/>
            <a:ext cx="586916" cy="586916"/>
          </a:xfrm>
          <a:prstGeom prst="rect">
            <a:avLst/>
          </a:prstGeom>
        </p:spPr>
      </p:pic>
      <p:pic>
        <p:nvPicPr>
          <p:cNvPr id="276" name="Graphic 275" descr="Fireworks">
            <a:extLst>
              <a:ext uri="{FF2B5EF4-FFF2-40B4-BE49-F238E27FC236}">
                <a16:creationId xmlns:a16="http://schemas.microsoft.com/office/drawing/2014/main" id="{547E49D0-74BF-344C-B069-BDF0FC6DD36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11779" y="4353027"/>
            <a:ext cx="658559" cy="658559"/>
          </a:xfrm>
          <a:prstGeom prst="rect">
            <a:avLst/>
          </a:prstGeom>
        </p:spPr>
      </p:pic>
      <p:pic>
        <p:nvPicPr>
          <p:cNvPr id="277" name="Graphic 276" descr="Fireworks">
            <a:extLst>
              <a:ext uri="{FF2B5EF4-FFF2-40B4-BE49-F238E27FC236}">
                <a16:creationId xmlns:a16="http://schemas.microsoft.com/office/drawing/2014/main" id="{FE158BC2-B5BA-D24A-8CD5-63B8AC82683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097485" y="3320913"/>
            <a:ext cx="683655" cy="683655"/>
          </a:xfrm>
          <a:prstGeom prst="rect">
            <a:avLst/>
          </a:prstGeom>
        </p:spPr>
      </p:pic>
      <p:pic>
        <p:nvPicPr>
          <p:cNvPr id="278" name="Graphic 277" descr="Fireworks">
            <a:extLst>
              <a:ext uri="{FF2B5EF4-FFF2-40B4-BE49-F238E27FC236}">
                <a16:creationId xmlns:a16="http://schemas.microsoft.com/office/drawing/2014/main" id="{8637DEC5-903C-A343-87A6-2E746F99921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35446" y="5416215"/>
            <a:ext cx="606557" cy="606557"/>
          </a:xfrm>
          <a:prstGeom prst="rect">
            <a:avLst/>
          </a:prstGeom>
        </p:spPr>
      </p:pic>
      <p:pic>
        <p:nvPicPr>
          <p:cNvPr id="279" name="Graphic 278" descr="Fireworks">
            <a:extLst>
              <a:ext uri="{FF2B5EF4-FFF2-40B4-BE49-F238E27FC236}">
                <a16:creationId xmlns:a16="http://schemas.microsoft.com/office/drawing/2014/main" id="{116BC010-9AC1-5A4E-AF7F-7FF2D3A59B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27069" y="4914545"/>
            <a:ext cx="644520" cy="644520"/>
          </a:xfrm>
          <a:prstGeom prst="rect">
            <a:avLst/>
          </a:prstGeom>
        </p:spPr>
      </p:pic>
      <p:pic>
        <p:nvPicPr>
          <p:cNvPr id="280" name="Graphic 279" descr="Fireworks">
            <a:extLst>
              <a:ext uri="{FF2B5EF4-FFF2-40B4-BE49-F238E27FC236}">
                <a16:creationId xmlns:a16="http://schemas.microsoft.com/office/drawing/2014/main" id="{3472C2A7-F305-7E4F-8849-B161FAB67AB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50153" y="5874702"/>
            <a:ext cx="606557" cy="606557"/>
          </a:xfrm>
          <a:prstGeom prst="rect">
            <a:avLst/>
          </a:prstGeom>
        </p:spPr>
      </p:pic>
      <p:pic>
        <p:nvPicPr>
          <p:cNvPr id="282" name="Graphic 281" descr="Fireworks">
            <a:extLst>
              <a:ext uri="{FF2B5EF4-FFF2-40B4-BE49-F238E27FC236}">
                <a16:creationId xmlns:a16="http://schemas.microsoft.com/office/drawing/2014/main" id="{0C59E83B-5455-424C-A8AD-7127115E872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49744" y="3863332"/>
            <a:ext cx="658559" cy="658559"/>
          </a:xfrm>
          <a:prstGeom prst="rect">
            <a:avLst/>
          </a:prstGeom>
        </p:spPr>
      </p:pic>
      <p:pic>
        <p:nvPicPr>
          <p:cNvPr id="283" name="Graphic 282" descr="Fireworks">
            <a:extLst>
              <a:ext uri="{FF2B5EF4-FFF2-40B4-BE49-F238E27FC236}">
                <a16:creationId xmlns:a16="http://schemas.microsoft.com/office/drawing/2014/main" id="{D33B023C-ABC3-7A45-A4DC-9D8B9FF6D75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90307" y="4369429"/>
            <a:ext cx="626776" cy="626776"/>
          </a:xfrm>
          <a:prstGeom prst="rect">
            <a:avLst/>
          </a:prstGeom>
        </p:spPr>
      </p:pic>
      <p:pic>
        <p:nvPicPr>
          <p:cNvPr id="285" name="Graphic 284" descr="Fireworks">
            <a:extLst>
              <a:ext uri="{FF2B5EF4-FFF2-40B4-BE49-F238E27FC236}">
                <a16:creationId xmlns:a16="http://schemas.microsoft.com/office/drawing/2014/main" id="{5A7DF938-84B2-DC47-9908-8181D3749A4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17005" y="3912925"/>
            <a:ext cx="559375" cy="559375"/>
          </a:xfrm>
          <a:prstGeom prst="rect">
            <a:avLst/>
          </a:prstGeom>
        </p:spPr>
      </p:pic>
      <p:pic>
        <p:nvPicPr>
          <p:cNvPr id="286" name="Graphic 285" descr="Fireworks">
            <a:extLst>
              <a:ext uri="{FF2B5EF4-FFF2-40B4-BE49-F238E27FC236}">
                <a16:creationId xmlns:a16="http://schemas.microsoft.com/office/drawing/2014/main" id="{6B8AF556-39D6-D54C-9392-57B8FCE3331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89417" y="3347033"/>
            <a:ext cx="662533" cy="662533"/>
          </a:xfrm>
          <a:prstGeom prst="rect">
            <a:avLst/>
          </a:prstGeom>
        </p:spPr>
      </p:pic>
      <p:pic>
        <p:nvPicPr>
          <p:cNvPr id="287" name="Graphic 286" descr="Fireworks">
            <a:extLst>
              <a:ext uri="{FF2B5EF4-FFF2-40B4-BE49-F238E27FC236}">
                <a16:creationId xmlns:a16="http://schemas.microsoft.com/office/drawing/2014/main" id="{B16BFCD9-8411-0E4F-BF90-894C2ACDC2F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39424" y="4369429"/>
            <a:ext cx="626776" cy="626776"/>
          </a:xfrm>
          <a:prstGeom prst="rect">
            <a:avLst/>
          </a:prstGeom>
        </p:spPr>
      </p:pic>
      <p:pic>
        <p:nvPicPr>
          <p:cNvPr id="288" name="Graphic 287" descr="Fireworks">
            <a:extLst>
              <a:ext uri="{FF2B5EF4-FFF2-40B4-BE49-F238E27FC236}">
                <a16:creationId xmlns:a16="http://schemas.microsoft.com/office/drawing/2014/main" id="{6AB10172-B4CE-914B-B994-0DE0C7CD59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64077" y="4893698"/>
            <a:ext cx="698803" cy="698803"/>
          </a:xfrm>
          <a:prstGeom prst="rect">
            <a:avLst/>
          </a:prstGeom>
        </p:spPr>
      </p:pic>
      <p:pic>
        <p:nvPicPr>
          <p:cNvPr id="289" name="Graphic 288" descr="Fireworks">
            <a:extLst>
              <a:ext uri="{FF2B5EF4-FFF2-40B4-BE49-F238E27FC236}">
                <a16:creationId xmlns:a16="http://schemas.microsoft.com/office/drawing/2014/main" id="{137BE743-9FFE-EA43-9CE7-0373015BB21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58370" y="5417603"/>
            <a:ext cx="627144" cy="627144"/>
          </a:xfrm>
          <a:prstGeom prst="rect">
            <a:avLst/>
          </a:prstGeom>
        </p:spPr>
      </p:pic>
      <p:pic>
        <p:nvPicPr>
          <p:cNvPr id="290" name="Graphic 289" descr="Fireworks">
            <a:extLst>
              <a:ext uri="{FF2B5EF4-FFF2-40B4-BE49-F238E27FC236}">
                <a16:creationId xmlns:a16="http://schemas.microsoft.com/office/drawing/2014/main" id="{16A27684-09FA-364E-BAAE-7181793F8E7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38794" y="5842584"/>
            <a:ext cx="619248" cy="619248"/>
          </a:xfrm>
          <a:prstGeom prst="rect">
            <a:avLst/>
          </a:prstGeom>
        </p:spPr>
      </p:pic>
      <p:pic>
        <p:nvPicPr>
          <p:cNvPr id="291" name="Graphic 290" descr="Fireworks">
            <a:extLst>
              <a:ext uri="{FF2B5EF4-FFF2-40B4-BE49-F238E27FC236}">
                <a16:creationId xmlns:a16="http://schemas.microsoft.com/office/drawing/2014/main" id="{2530D2FA-4E1E-2640-ACF5-CBDCA63A4EC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19347" y="4894207"/>
            <a:ext cx="651487" cy="651487"/>
          </a:xfrm>
          <a:prstGeom prst="rect">
            <a:avLst/>
          </a:prstGeom>
        </p:spPr>
      </p:pic>
      <p:pic>
        <p:nvPicPr>
          <p:cNvPr id="293" name="Graphic 292" descr="Fireworks">
            <a:extLst>
              <a:ext uri="{FF2B5EF4-FFF2-40B4-BE49-F238E27FC236}">
                <a16:creationId xmlns:a16="http://schemas.microsoft.com/office/drawing/2014/main" id="{97C68CA3-A2F8-6249-B85A-11ED3A7A945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43891" y="5381247"/>
            <a:ext cx="645911" cy="645911"/>
          </a:xfrm>
          <a:prstGeom prst="rect">
            <a:avLst/>
          </a:prstGeom>
        </p:spPr>
      </p:pic>
      <p:pic>
        <p:nvPicPr>
          <p:cNvPr id="294" name="Graphic 293" descr="Fireworks">
            <a:extLst>
              <a:ext uri="{FF2B5EF4-FFF2-40B4-BE49-F238E27FC236}">
                <a16:creationId xmlns:a16="http://schemas.microsoft.com/office/drawing/2014/main" id="{0009C903-B965-5745-A4EA-2408C272FE8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61873" y="5849054"/>
            <a:ext cx="614871" cy="614871"/>
          </a:xfrm>
          <a:prstGeom prst="rect">
            <a:avLst/>
          </a:prstGeom>
        </p:spPr>
      </p:pic>
      <p:pic>
        <p:nvPicPr>
          <p:cNvPr id="296" name="Graphic 295" descr="Fireworks">
            <a:extLst>
              <a:ext uri="{FF2B5EF4-FFF2-40B4-BE49-F238E27FC236}">
                <a16:creationId xmlns:a16="http://schemas.microsoft.com/office/drawing/2014/main" id="{6113CA40-5FD5-CA45-A79C-A2543D06E2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23981" y="3335353"/>
            <a:ext cx="662533" cy="662533"/>
          </a:xfrm>
          <a:prstGeom prst="rect">
            <a:avLst/>
          </a:prstGeom>
        </p:spPr>
      </p:pic>
      <p:pic>
        <p:nvPicPr>
          <p:cNvPr id="298" name="Graphic 297" descr="Fireworks">
            <a:extLst>
              <a:ext uri="{FF2B5EF4-FFF2-40B4-BE49-F238E27FC236}">
                <a16:creationId xmlns:a16="http://schemas.microsoft.com/office/drawing/2014/main" id="{D0C094F7-9223-C64C-A53A-DDC54F1209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61716" y="4451732"/>
            <a:ext cx="626776" cy="626776"/>
          </a:xfrm>
          <a:prstGeom prst="rect">
            <a:avLst/>
          </a:prstGeom>
        </p:spPr>
      </p:pic>
      <p:pic>
        <p:nvPicPr>
          <p:cNvPr id="299" name="Graphic 298" descr="Fireworks">
            <a:extLst>
              <a:ext uri="{FF2B5EF4-FFF2-40B4-BE49-F238E27FC236}">
                <a16:creationId xmlns:a16="http://schemas.microsoft.com/office/drawing/2014/main" id="{B34576D8-1B1E-DC42-AF84-BEFB0D988E7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860227" y="3903211"/>
            <a:ext cx="715083" cy="715083"/>
          </a:xfrm>
          <a:prstGeom prst="rect">
            <a:avLst/>
          </a:prstGeom>
        </p:spPr>
      </p:pic>
      <p:pic>
        <p:nvPicPr>
          <p:cNvPr id="300" name="Graphic 299" descr="Fireworks">
            <a:extLst>
              <a:ext uri="{FF2B5EF4-FFF2-40B4-BE49-F238E27FC236}">
                <a16:creationId xmlns:a16="http://schemas.microsoft.com/office/drawing/2014/main" id="{112B11DF-0353-2B40-94E9-FAC161AAA5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23659" y="4902396"/>
            <a:ext cx="715084" cy="715084"/>
          </a:xfrm>
          <a:prstGeom prst="rect">
            <a:avLst/>
          </a:prstGeom>
        </p:spPr>
      </p:pic>
      <p:pic>
        <p:nvPicPr>
          <p:cNvPr id="301" name="Graphic 300" descr="Fireworks">
            <a:extLst>
              <a:ext uri="{FF2B5EF4-FFF2-40B4-BE49-F238E27FC236}">
                <a16:creationId xmlns:a16="http://schemas.microsoft.com/office/drawing/2014/main" id="{2F9F20BC-012F-EF4B-90A3-C7977F4265D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49039" y="5389415"/>
            <a:ext cx="579587" cy="579587"/>
          </a:xfrm>
          <a:prstGeom prst="rect">
            <a:avLst/>
          </a:prstGeom>
        </p:spPr>
      </p:pic>
      <p:pic>
        <p:nvPicPr>
          <p:cNvPr id="302" name="Graphic 301" descr="Fireworks">
            <a:extLst>
              <a:ext uri="{FF2B5EF4-FFF2-40B4-BE49-F238E27FC236}">
                <a16:creationId xmlns:a16="http://schemas.microsoft.com/office/drawing/2014/main" id="{594C0376-93DD-AB4D-92D9-7C7FBC41316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99381" y="5806715"/>
            <a:ext cx="579587" cy="579587"/>
          </a:xfrm>
          <a:prstGeom prst="rect">
            <a:avLst/>
          </a:prstGeom>
        </p:spPr>
      </p:pic>
      <p:pic>
        <p:nvPicPr>
          <p:cNvPr id="304" name="Graphic 303" descr="Fireworks">
            <a:extLst>
              <a:ext uri="{FF2B5EF4-FFF2-40B4-BE49-F238E27FC236}">
                <a16:creationId xmlns:a16="http://schemas.microsoft.com/office/drawing/2014/main" id="{3BF2CD49-DF14-974F-9C24-F7AB422BF7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468375" y="3831834"/>
            <a:ext cx="654668" cy="654668"/>
          </a:xfrm>
          <a:prstGeom prst="rect">
            <a:avLst/>
          </a:prstGeom>
        </p:spPr>
      </p:pic>
      <p:pic>
        <p:nvPicPr>
          <p:cNvPr id="305" name="Graphic 304" descr="Fireworks">
            <a:extLst>
              <a:ext uri="{FF2B5EF4-FFF2-40B4-BE49-F238E27FC236}">
                <a16:creationId xmlns:a16="http://schemas.microsoft.com/office/drawing/2014/main" id="{7D454164-094C-2D42-9249-BED1A939CD0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09459" y="3339209"/>
            <a:ext cx="604205" cy="604205"/>
          </a:xfrm>
          <a:prstGeom prst="rect">
            <a:avLst/>
          </a:prstGeom>
        </p:spPr>
      </p:pic>
      <p:pic>
        <p:nvPicPr>
          <p:cNvPr id="307" name="Graphic 306" descr="Fireworks">
            <a:extLst>
              <a:ext uri="{FF2B5EF4-FFF2-40B4-BE49-F238E27FC236}">
                <a16:creationId xmlns:a16="http://schemas.microsoft.com/office/drawing/2014/main" id="{8D5615C2-2F79-AE41-814E-91882F6EAEC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11888" y="4370124"/>
            <a:ext cx="616481" cy="616481"/>
          </a:xfrm>
          <a:prstGeom prst="rect">
            <a:avLst/>
          </a:prstGeom>
        </p:spPr>
      </p:pic>
      <p:pic>
        <p:nvPicPr>
          <p:cNvPr id="309" name="Graphic 308" descr="Fireworks">
            <a:extLst>
              <a:ext uri="{FF2B5EF4-FFF2-40B4-BE49-F238E27FC236}">
                <a16:creationId xmlns:a16="http://schemas.microsoft.com/office/drawing/2014/main" id="{320D6FAC-F17C-194F-A85F-4232752E339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83812" y="3335353"/>
            <a:ext cx="628560" cy="628560"/>
          </a:xfrm>
          <a:prstGeom prst="rect">
            <a:avLst/>
          </a:prstGeom>
        </p:spPr>
      </p:pic>
      <p:pic>
        <p:nvPicPr>
          <p:cNvPr id="312" name="Graphic 311" descr="Fireworks">
            <a:extLst>
              <a:ext uri="{FF2B5EF4-FFF2-40B4-BE49-F238E27FC236}">
                <a16:creationId xmlns:a16="http://schemas.microsoft.com/office/drawing/2014/main" id="{99796E35-6CFD-AB45-BA8A-44B7F829C20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24319" y="3912925"/>
            <a:ext cx="587167" cy="587167"/>
          </a:xfrm>
          <a:prstGeom prst="rect">
            <a:avLst/>
          </a:prstGeom>
        </p:spPr>
      </p:pic>
      <p:pic>
        <p:nvPicPr>
          <p:cNvPr id="313" name="Graphic 312" descr="Fireworks">
            <a:extLst>
              <a:ext uri="{FF2B5EF4-FFF2-40B4-BE49-F238E27FC236}">
                <a16:creationId xmlns:a16="http://schemas.microsoft.com/office/drawing/2014/main" id="{563858EC-F786-444D-8F68-82048EC74C8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94752" y="4432881"/>
            <a:ext cx="684890" cy="684890"/>
          </a:xfrm>
          <a:prstGeom prst="rect">
            <a:avLst/>
          </a:prstGeom>
        </p:spPr>
      </p:pic>
      <p:pic>
        <p:nvPicPr>
          <p:cNvPr id="314" name="Graphic 313" descr="Fireworks">
            <a:extLst>
              <a:ext uri="{FF2B5EF4-FFF2-40B4-BE49-F238E27FC236}">
                <a16:creationId xmlns:a16="http://schemas.microsoft.com/office/drawing/2014/main" id="{58109BE5-72CD-5B4F-804F-C751BDD464D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43427" y="5811663"/>
            <a:ext cx="628561" cy="628561"/>
          </a:xfrm>
          <a:prstGeom prst="rect">
            <a:avLst/>
          </a:prstGeom>
        </p:spPr>
      </p:pic>
      <p:pic>
        <p:nvPicPr>
          <p:cNvPr id="315" name="Graphic 314" descr="Fireworks">
            <a:extLst>
              <a:ext uri="{FF2B5EF4-FFF2-40B4-BE49-F238E27FC236}">
                <a16:creationId xmlns:a16="http://schemas.microsoft.com/office/drawing/2014/main" id="{EFC1F06A-350D-5346-A23F-680F3E1CC3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70143" y="5818507"/>
            <a:ext cx="614871" cy="614871"/>
          </a:xfrm>
          <a:prstGeom prst="rect">
            <a:avLst/>
          </a:prstGeom>
        </p:spPr>
      </p:pic>
      <p:pic>
        <p:nvPicPr>
          <p:cNvPr id="316" name="Graphic 315" descr="Fireworks">
            <a:extLst>
              <a:ext uri="{FF2B5EF4-FFF2-40B4-BE49-F238E27FC236}">
                <a16:creationId xmlns:a16="http://schemas.microsoft.com/office/drawing/2014/main" id="{E6C34E09-8E53-7649-A861-06B292D22D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30770" y="4938517"/>
            <a:ext cx="655501" cy="655501"/>
          </a:xfrm>
          <a:prstGeom prst="rect">
            <a:avLst/>
          </a:prstGeom>
        </p:spPr>
      </p:pic>
      <p:pic>
        <p:nvPicPr>
          <p:cNvPr id="318" name="Graphic 317" descr="Fireworks">
            <a:extLst>
              <a:ext uri="{FF2B5EF4-FFF2-40B4-BE49-F238E27FC236}">
                <a16:creationId xmlns:a16="http://schemas.microsoft.com/office/drawing/2014/main" id="{123F5155-9C36-2848-AE0A-F77C4CF8277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758304" y="3362367"/>
            <a:ext cx="562658" cy="562658"/>
          </a:xfrm>
          <a:prstGeom prst="rect">
            <a:avLst/>
          </a:prstGeom>
        </p:spPr>
      </p:pic>
      <p:pic>
        <p:nvPicPr>
          <p:cNvPr id="319" name="Graphic 318" descr="Fireworks">
            <a:extLst>
              <a:ext uri="{FF2B5EF4-FFF2-40B4-BE49-F238E27FC236}">
                <a16:creationId xmlns:a16="http://schemas.microsoft.com/office/drawing/2014/main" id="{349A941B-808A-0044-A5BE-5A9DF80AFC6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29892" y="4881082"/>
            <a:ext cx="655632" cy="655632"/>
          </a:xfrm>
          <a:prstGeom prst="rect">
            <a:avLst/>
          </a:prstGeom>
        </p:spPr>
      </p:pic>
      <p:pic>
        <p:nvPicPr>
          <p:cNvPr id="320" name="Graphic 319" descr="Fireworks">
            <a:extLst>
              <a:ext uri="{FF2B5EF4-FFF2-40B4-BE49-F238E27FC236}">
                <a16:creationId xmlns:a16="http://schemas.microsoft.com/office/drawing/2014/main" id="{505300DC-9402-C248-AF53-BB22170C40C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42780" y="5368889"/>
            <a:ext cx="614871" cy="614871"/>
          </a:xfrm>
          <a:prstGeom prst="rect">
            <a:avLst/>
          </a:prstGeom>
        </p:spPr>
      </p:pic>
      <p:pic>
        <p:nvPicPr>
          <p:cNvPr id="321" name="Graphic 320" descr="Fireworks">
            <a:extLst>
              <a:ext uri="{FF2B5EF4-FFF2-40B4-BE49-F238E27FC236}">
                <a16:creationId xmlns:a16="http://schemas.microsoft.com/office/drawing/2014/main" id="{F05083F5-E264-9A4E-B5D7-24B7E067C3C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758304" y="3826876"/>
            <a:ext cx="616481" cy="616481"/>
          </a:xfrm>
          <a:prstGeom prst="rect">
            <a:avLst/>
          </a:prstGeom>
        </p:spPr>
      </p:pic>
      <p:pic>
        <p:nvPicPr>
          <p:cNvPr id="322" name="Graphic 321" descr="Fireworks">
            <a:extLst>
              <a:ext uri="{FF2B5EF4-FFF2-40B4-BE49-F238E27FC236}">
                <a16:creationId xmlns:a16="http://schemas.microsoft.com/office/drawing/2014/main" id="{63671340-1052-2549-BA38-96E68318654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30004" y="4378291"/>
            <a:ext cx="578344" cy="578344"/>
          </a:xfrm>
          <a:prstGeom prst="rect">
            <a:avLst/>
          </a:prstGeom>
        </p:spPr>
      </p:pic>
      <p:pic>
        <p:nvPicPr>
          <p:cNvPr id="323" name="Graphic 322" descr="Fireworks">
            <a:extLst>
              <a:ext uri="{FF2B5EF4-FFF2-40B4-BE49-F238E27FC236}">
                <a16:creationId xmlns:a16="http://schemas.microsoft.com/office/drawing/2014/main" id="{10681E93-F2CF-8344-8176-D74336229F3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13448" y="4855028"/>
            <a:ext cx="611455" cy="611455"/>
          </a:xfrm>
          <a:prstGeom prst="rect">
            <a:avLst/>
          </a:prstGeom>
        </p:spPr>
      </p:pic>
      <p:pic>
        <p:nvPicPr>
          <p:cNvPr id="324" name="Graphic 323" descr="Fireworks">
            <a:extLst>
              <a:ext uri="{FF2B5EF4-FFF2-40B4-BE49-F238E27FC236}">
                <a16:creationId xmlns:a16="http://schemas.microsoft.com/office/drawing/2014/main" id="{3BD47767-EFD7-554B-A9B6-79A47BFB6BF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07568" y="5296673"/>
            <a:ext cx="641613" cy="641613"/>
          </a:xfrm>
          <a:prstGeom prst="rect">
            <a:avLst/>
          </a:prstGeom>
        </p:spPr>
      </p:pic>
      <p:pic>
        <p:nvPicPr>
          <p:cNvPr id="325" name="Graphic 324" descr="Fireworks">
            <a:extLst>
              <a:ext uri="{FF2B5EF4-FFF2-40B4-BE49-F238E27FC236}">
                <a16:creationId xmlns:a16="http://schemas.microsoft.com/office/drawing/2014/main" id="{AB91803A-20E0-4649-8DA7-73B14796632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31212" y="5761153"/>
            <a:ext cx="641612" cy="641612"/>
          </a:xfrm>
          <a:prstGeom prst="rect">
            <a:avLst/>
          </a:prstGeom>
        </p:spPr>
      </p:pic>
      <p:sp>
        <p:nvSpPr>
          <p:cNvPr id="327" name="Rectangle 326">
            <a:extLst>
              <a:ext uri="{FF2B5EF4-FFF2-40B4-BE49-F238E27FC236}">
                <a16:creationId xmlns:a16="http://schemas.microsoft.com/office/drawing/2014/main" id="{6C40D0EE-3DEE-C04E-8DF3-3736A8A968C0}"/>
              </a:ext>
            </a:extLst>
          </p:cNvPr>
          <p:cNvSpPr/>
          <p:nvPr/>
        </p:nvSpPr>
        <p:spPr>
          <a:xfrm>
            <a:off x="2844702" y="3403432"/>
            <a:ext cx="428795" cy="270240"/>
          </a:xfrm>
          <a:prstGeom prst="rect">
            <a:avLst/>
          </a:prstGeom>
          <a:solidFill>
            <a:schemeClr val="accent2"/>
          </a:solidFill>
          <a:ln>
            <a:solidFill>
              <a:srgbClr val="741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$30</a:t>
            </a:r>
          </a:p>
        </p:txBody>
      </p:sp>
    </p:spTree>
    <p:extLst>
      <p:ext uri="{BB962C8B-B14F-4D97-AF65-F5344CB8AC3E}">
        <p14:creationId xmlns:p14="http://schemas.microsoft.com/office/powerpoint/2010/main" val="3593391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966316" y="1812698"/>
            <a:ext cx="477781" cy="477781"/>
          </a:xfrm>
          <a:prstGeom prst="rect">
            <a:avLst/>
          </a:prstGeom>
        </p:spPr>
      </p:pic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522302" y="185325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871039" y="1692887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2093619" y="1413171"/>
            <a:ext cx="852283" cy="892234"/>
            <a:chOff x="1656695" y="1896573"/>
            <a:chExt cx="852283" cy="8922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10172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neighbor gives Aiden $25 at the beginning of the summer </a:t>
            </a:r>
          </a:p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then pays him $5 each week to mow the lawn. </a:t>
            </a:r>
            <a:r>
              <a:rPr lang="en-US" sz="2800" dirty="0"/>
              <a:t> </a:t>
            </a:r>
          </a:p>
        </p:txBody>
      </p:sp>
      <p:pic>
        <p:nvPicPr>
          <p:cNvPr id="90" name="Graphic 89" descr="Fireworks">
            <a:extLst>
              <a:ext uri="{FF2B5EF4-FFF2-40B4-BE49-F238E27FC236}">
                <a16:creationId xmlns:a16="http://schemas.microsoft.com/office/drawing/2014/main" id="{B570832C-8C6C-D14C-A823-6CBEC7B1C19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5305" y="4070018"/>
            <a:ext cx="1090491" cy="1090491"/>
          </a:xfrm>
          <a:prstGeom prst="rect">
            <a:avLst/>
          </a:prstGeom>
        </p:spPr>
      </p:pic>
      <p:pic>
        <p:nvPicPr>
          <p:cNvPr id="91" name="Graphic 90" descr="Fireworks">
            <a:extLst>
              <a:ext uri="{FF2B5EF4-FFF2-40B4-BE49-F238E27FC236}">
                <a16:creationId xmlns:a16="http://schemas.microsoft.com/office/drawing/2014/main" id="{AA3E0056-6423-3441-9FBE-4943614F2E1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08918" y="2968292"/>
            <a:ext cx="886518" cy="886518"/>
          </a:xfrm>
          <a:prstGeom prst="rect">
            <a:avLst/>
          </a:prstGeom>
        </p:spPr>
      </p:pic>
      <p:pic>
        <p:nvPicPr>
          <p:cNvPr id="92" name="Graphic 91" descr="Fireworks">
            <a:extLst>
              <a:ext uri="{FF2B5EF4-FFF2-40B4-BE49-F238E27FC236}">
                <a16:creationId xmlns:a16="http://schemas.microsoft.com/office/drawing/2014/main" id="{C5C8A6F1-205A-E347-8155-21A1E7213AD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20078" y="3460418"/>
            <a:ext cx="914400" cy="914400"/>
          </a:xfrm>
          <a:prstGeom prst="rect">
            <a:avLst/>
          </a:prstGeom>
        </p:spPr>
      </p:pic>
      <p:pic>
        <p:nvPicPr>
          <p:cNvPr id="101" name="Graphic 100" descr="Fireworks">
            <a:extLst>
              <a:ext uri="{FF2B5EF4-FFF2-40B4-BE49-F238E27FC236}">
                <a16:creationId xmlns:a16="http://schemas.microsoft.com/office/drawing/2014/main" id="{08E30F34-7502-9240-A9D7-D9EDC80AC67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4878" y="3765218"/>
            <a:ext cx="914400" cy="914400"/>
          </a:xfrm>
          <a:prstGeom prst="rect">
            <a:avLst/>
          </a:prstGeom>
        </p:spPr>
      </p:pic>
      <p:pic>
        <p:nvPicPr>
          <p:cNvPr id="103" name="Graphic 102" descr="Fireworks">
            <a:extLst>
              <a:ext uri="{FF2B5EF4-FFF2-40B4-BE49-F238E27FC236}">
                <a16:creationId xmlns:a16="http://schemas.microsoft.com/office/drawing/2014/main" id="{57778C15-3E6C-D245-BABA-E759FBB318C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80699" y="3577803"/>
            <a:ext cx="914400" cy="914400"/>
          </a:xfrm>
          <a:prstGeom prst="rect">
            <a:avLst/>
          </a:prstGeom>
        </p:spPr>
      </p:pic>
      <p:pic>
        <p:nvPicPr>
          <p:cNvPr id="104" name="Graphic 103" descr="Fireworks">
            <a:extLst>
              <a:ext uri="{FF2B5EF4-FFF2-40B4-BE49-F238E27FC236}">
                <a16:creationId xmlns:a16="http://schemas.microsoft.com/office/drawing/2014/main" id="{E02B6074-0C46-E84A-BB0E-9E91633D0DA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887834" y="4453604"/>
            <a:ext cx="914400" cy="914400"/>
          </a:xfrm>
          <a:prstGeom prst="rect">
            <a:avLst/>
          </a:prstGeom>
        </p:spPr>
      </p:pic>
      <p:pic>
        <p:nvPicPr>
          <p:cNvPr id="110" name="Graphic 109" descr="Fireworks">
            <a:extLst>
              <a:ext uri="{FF2B5EF4-FFF2-40B4-BE49-F238E27FC236}">
                <a16:creationId xmlns:a16="http://schemas.microsoft.com/office/drawing/2014/main" id="{EDEF878D-F625-3E4A-ACC4-01AED719782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744078" y="4984418"/>
            <a:ext cx="914400" cy="914400"/>
          </a:xfrm>
          <a:prstGeom prst="rect">
            <a:avLst/>
          </a:prstGeom>
        </p:spPr>
      </p:pic>
      <p:pic>
        <p:nvPicPr>
          <p:cNvPr id="111" name="Graphic 110" descr="Fireworks">
            <a:extLst>
              <a:ext uri="{FF2B5EF4-FFF2-40B4-BE49-F238E27FC236}">
                <a16:creationId xmlns:a16="http://schemas.microsoft.com/office/drawing/2014/main" id="{DBB8D0D6-3E34-2942-A5C9-3F6E9F37F9F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896478" y="5136818"/>
            <a:ext cx="914400" cy="914400"/>
          </a:xfrm>
          <a:prstGeom prst="rect">
            <a:avLst/>
          </a:prstGeom>
        </p:spPr>
      </p:pic>
      <p:pic>
        <p:nvPicPr>
          <p:cNvPr id="112" name="Graphic 111" descr="Fireworks">
            <a:extLst>
              <a:ext uri="{FF2B5EF4-FFF2-40B4-BE49-F238E27FC236}">
                <a16:creationId xmlns:a16="http://schemas.microsoft.com/office/drawing/2014/main" id="{7C643335-DB35-734B-96CA-4D14F884BE4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74001" y="3721245"/>
            <a:ext cx="1100756" cy="1100756"/>
          </a:xfrm>
          <a:prstGeom prst="rect">
            <a:avLst/>
          </a:prstGeom>
        </p:spPr>
      </p:pic>
      <p:pic>
        <p:nvPicPr>
          <p:cNvPr id="113" name="Graphic 112" descr="Fireworks">
            <a:extLst>
              <a:ext uri="{FF2B5EF4-FFF2-40B4-BE49-F238E27FC236}">
                <a16:creationId xmlns:a16="http://schemas.microsoft.com/office/drawing/2014/main" id="{4D15846E-1592-3F42-980E-168C1984B35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887185" y="5085732"/>
            <a:ext cx="1219200" cy="1219200"/>
          </a:xfrm>
          <a:prstGeom prst="rect">
            <a:avLst/>
          </a:prstGeom>
        </p:spPr>
      </p:pic>
      <p:pic>
        <p:nvPicPr>
          <p:cNvPr id="114" name="Graphic 113" descr="Fireworks">
            <a:extLst>
              <a:ext uri="{FF2B5EF4-FFF2-40B4-BE49-F238E27FC236}">
                <a16:creationId xmlns:a16="http://schemas.microsoft.com/office/drawing/2014/main" id="{01FA7AB9-53DC-DA4F-870B-AB9C1EE124E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632232" y="3289668"/>
            <a:ext cx="1047434" cy="1047434"/>
          </a:xfrm>
          <a:prstGeom prst="rect">
            <a:avLst/>
          </a:prstGeom>
        </p:spPr>
      </p:pic>
      <p:pic>
        <p:nvPicPr>
          <p:cNvPr id="122" name="Graphic 121" descr="Fireworks">
            <a:extLst>
              <a:ext uri="{FF2B5EF4-FFF2-40B4-BE49-F238E27FC236}">
                <a16:creationId xmlns:a16="http://schemas.microsoft.com/office/drawing/2014/main" id="{55E0384E-21F8-154B-840D-9CA2103478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53224" y="5599671"/>
            <a:ext cx="914400" cy="914400"/>
          </a:xfrm>
          <a:prstGeom prst="rect">
            <a:avLst/>
          </a:prstGeom>
        </p:spPr>
      </p:pic>
      <p:pic>
        <p:nvPicPr>
          <p:cNvPr id="124" name="Graphic 123" descr="Fireworks">
            <a:extLst>
              <a:ext uri="{FF2B5EF4-FFF2-40B4-BE49-F238E27FC236}">
                <a16:creationId xmlns:a16="http://schemas.microsoft.com/office/drawing/2014/main" id="{69149229-E55C-A44A-B11F-C1F616A3FF7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896478" y="5136818"/>
            <a:ext cx="914400" cy="914400"/>
          </a:xfrm>
          <a:prstGeom prst="rect">
            <a:avLst/>
          </a:prstGeom>
        </p:spPr>
      </p:pic>
      <p:pic>
        <p:nvPicPr>
          <p:cNvPr id="126" name="Graphic 125" descr="Fireworks">
            <a:extLst>
              <a:ext uri="{FF2B5EF4-FFF2-40B4-BE49-F238E27FC236}">
                <a16:creationId xmlns:a16="http://schemas.microsoft.com/office/drawing/2014/main" id="{65EDC54F-2507-E146-9283-32E2060FB0D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451336" y="4114141"/>
            <a:ext cx="1283355" cy="1283355"/>
          </a:xfrm>
          <a:prstGeom prst="rect">
            <a:avLst/>
          </a:prstGeom>
        </p:spPr>
      </p:pic>
      <p:pic>
        <p:nvPicPr>
          <p:cNvPr id="127" name="Graphic 126" descr="Fireworks">
            <a:extLst>
              <a:ext uri="{FF2B5EF4-FFF2-40B4-BE49-F238E27FC236}">
                <a16:creationId xmlns:a16="http://schemas.microsoft.com/office/drawing/2014/main" id="{D9810930-7FED-0240-9D5D-ED647C61E09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4270" y="4494852"/>
            <a:ext cx="1090490" cy="1090490"/>
          </a:xfrm>
          <a:prstGeom prst="rect">
            <a:avLst/>
          </a:prstGeom>
        </p:spPr>
      </p:pic>
      <p:pic>
        <p:nvPicPr>
          <p:cNvPr id="128" name="Graphic 127" descr="Fireworks">
            <a:extLst>
              <a:ext uri="{FF2B5EF4-FFF2-40B4-BE49-F238E27FC236}">
                <a16:creationId xmlns:a16="http://schemas.microsoft.com/office/drawing/2014/main" id="{8AEDA316-861D-624F-9603-6C37AAEA90F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1545" y="5396319"/>
            <a:ext cx="1100342" cy="1100342"/>
          </a:xfrm>
          <a:prstGeom prst="rect">
            <a:avLst/>
          </a:prstGeom>
        </p:spPr>
      </p:pic>
      <p:pic>
        <p:nvPicPr>
          <p:cNvPr id="140" name="Graphic 139" descr="Fireworks">
            <a:extLst>
              <a:ext uri="{FF2B5EF4-FFF2-40B4-BE49-F238E27FC236}">
                <a16:creationId xmlns:a16="http://schemas.microsoft.com/office/drawing/2014/main" id="{154754FD-B45B-BC47-AAFE-CFD5079E167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485574" y="5085679"/>
            <a:ext cx="1016678" cy="1016678"/>
          </a:xfrm>
          <a:prstGeom prst="rect">
            <a:avLst/>
          </a:prstGeom>
        </p:spPr>
      </p:pic>
      <p:pic>
        <p:nvPicPr>
          <p:cNvPr id="141" name="Graphic 140" descr="Fireworks">
            <a:extLst>
              <a:ext uri="{FF2B5EF4-FFF2-40B4-BE49-F238E27FC236}">
                <a16:creationId xmlns:a16="http://schemas.microsoft.com/office/drawing/2014/main" id="{5482BEDA-A659-1044-AFCC-D5814224DC3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252185" y="3323276"/>
            <a:ext cx="1021672" cy="1021672"/>
          </a:xfrm>
          <a:prstGeom prst="rect">
            <a:avLst/>
          </a:prstGeom>
        </p:spPr>
      </p:pic>
      <p:pic>
        <p:nvPicPr>
          <p:cNvPr id="142" name="Graphic 141" descr="Fireworks">
            <a:extLst>
              <a:ext uri="{FF2B5EF4-FFF2-40B4-BE49-F238E27FC236}">
                <a16:creationId xmlns:a16="http://schemas.microsoft.com/office/drawing/2014/main" id="{41DE23BD-B33F-4D47-8515-37C4C3F2FF7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339069" y="3116414"/>
            <a:ext cx="914400" cy="914400"/>
          </a:xfrm>
          <a:prstGeom prst="rect">
            <a:avLst/>
          </a:prstGeom>
        </p:spPr>
      </p:pic>
      <p:pic>
        <p:nvPicPr>
          <p:cNvPr id="148" name="Graphic 147" descr="Fireworks">
            <a:extLst>
              <a:ext uri="{FF2B5EF4-FFF2-40B4-BE49-F238E27FC236}">
                <a16:creationId xmlns:a16="http://schemas.microsoft.com/office/drawing/2014/main" id="{0027A9F0-4F4A-6D4A-83B3-504A9C6DDC5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23504" y="5524539"/>
            <a:ext cx="1091044" cy="1091044"/>
          </a:xfrm>
          <a:prstGeom prst="rect">
            <a:avLst/>
          </a:prstGeom>
        </p:spPr>
      </p:pic>
      <p:pic>
        <p:nvPicPr>
          <p:cNvPr id="150" name="Graphic 149" descr="Fireworks">
            <a:extLst>
              <a:ext uri="{FF2B5EF4-FFF2-40B4-BE49-F238E27FC236}">
                <a16:creationId xmlns:a16="http://schemas.microsoft.com/office/drawing/2014/main" id="{D0811F4D-BAEA-DD4C-9461-E610CBD22F3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04514" y="4139110"/>
            <a:ext cx="997708" cy="997708"/>
          </a:xfrm>
          <a:prstGeom prst="rect">
            <a:avLst/>
          </a:prstGeom>
        </p:spPr>
      </p:pic>
      <p:pic>
        <p:nvPicPr>
          <p:cNvPr id="151" name="Graphic 150" descr="Fireworks">
            <a:extLst>
              <a:ext uri="{FF2B5EF4-FFF2-40B4-BE49-F238E27FC236}">
                <a16:creationId xmlns:a16="http://schemas.microsoft.com/office/drawing/2014/main" id="{1588ACB3-B51E-294E-8E8D-24059754F39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350" y="4972378"/>
            <a:ext cx="1033334" cy="1033334"/>
          </a:xfrm>
          <a:prstGeom prst="rect">
            <a:avLst/>
          </a:prstGeom>
        </p:spPr>
      </p:pic>
      <p:pic>
        <p:nvPicPr>
          <p:cNvPr id="152" name="Graphic 151" descr="Fireworks">
            <a:extLst>
              <a:ext uri="{FF2B5EF4-FFF2-40B4-BE49-F238E27FC236}">
                <a16:creationId xmlns:a16="http://schemas.microsoft.com/office/drawing/2014/main" id="{20677F91-ADF4-E640-81F3-258F763C6B6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34973" y="4192548"/>
            <a:ext cx="978532" cy="978532"/>
          </a:xfrm>
          <a:prstGeom prst="rect">
            <a:avLst/>
          </a:prstGeom>
        </p:spPr>
      </p:pic>
      <p:pic>
        <p:nvPicPr>
          <p:cNvPr id="153" name="Graphic 152" descr="Fireworks">
            <a:extLst>
              <a:ext uri="{FF2B5EF4-FFF2-40B4-BE49-F238E27FC236}">
                <a16:creationId xmlns:a16="http://schemas.microsoft.com/office/drawing/2014/main" id="{4E225A4C-EC11-2946-96F0-520AE88D7E5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83146" y="5479953"/>
            <a:ext cx="1051078" cy="1051078"/>
          </a:xfrm>
          <a:prstGeom prst="rect">
            <a:avLst/>
          </a:prstGeom>
        </p:spPr>
      </p:pic>
      <p:pic>
        <p:nvPicPr>
          <p:cNvPr id="154" name="Graphic 153" descr="Fireworks">
            <a:extLst>
              <a:ext uri="{FF2B5EF4-FFF2-40B4-BE49-F238E27FC236}">
                <a16:creationId xmlns:a16="http://schemas.microsoft.com/office/drawing/2014/main" id="{CC051091-FD1E-4147-88AB-9EB288086FF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47142" y="2771778"/>
            <a:ext cx="1039973" cy="1039973"/>
          </a:xfrm>
          <a:prstGeom prst="rect">
            <a:avLst/>
          </a:prstGeom>
        </p:spPr>
      </p:pic>
      <p:pic>
        <p:nvPicPr>
          <p:cNvPr id="155" name="Graphic 154" descr="Fireworks">
            <a:extLst>
              <a:ext uri="{FF2B5EF4-FFF2-40B4-BE49-F238E27FC236}">
                <a16:creationId xmlns:a16="http://schemas.microsoft.com/office/drawing/2014/main" id="{33A8FE7C-F22A-AA49-BD11-1F8BC1D8013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222003" y="2579098"/>
            <a:ext cx="1112532" cy="1112532"/>
          </a:xfrm>
          <a:prstGeom prst="rect">
            <a:avLst/>
          </a:prstGeom>
        </p:spPr>
      </p:pic>
      <p:pic>
        <p:nvPicPr>
          <p:cNvPr id="156" name="Graphic 155" descr="Fireworks">
            <a:extLst>
              <a:ext uri="{FF2B5EF4-FFF2-40B4-BE49-F238E27FC236}">
                <a16:creationId xmlns:a16="http://schemas.microsoft.com/office/drawing/2014/main" id="{EC0EEF66-8CB7-2D45-8CBF-AF091CFD087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36399" y="4466433"/>
            <a:ext cx="1147327" cy="1147327"/>
          </a:xfrm>
          <a:prstGeom prst="rect">
            <a:avLst/>
          </a:prstGeom>
        </p:spPr>
      </p:pic>
      <p:pic>
        <p:nvPicPr>
          <p:cNvPr id="157" name="Graphic 156" descr="Fireworks">
            <a:extLst>
              <a:ext uri="{FF2B5EF4-FFF2-40B4-BE49-F238E27FC236}">
                <a16:creationId xmlns:a16="http://schemas.microsoft.com/office/drawing/2014/main" id="{10592CD6-66B8-3A4E-A71C-19D9EAF6905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524760" y="4423734"/>
            <a:ext cx="914400" cy="914400"/>
          </a:xfrm>
          <a:prstGeom prst="rect">
            <a:avLst/>
          </a:prstGeom>
        </p:spPr>
      </p:pic>
      <p:pic>
        <p:nvPicPr>
          <p:cNvPr id="161" name="Graphic 160" descr="Fireworks">
            <a:extLst>
              <a:ext uri="{FF2B5EF4-FFF2-40B4-BE49-F238E27FC236}">
                <a16:creationId xmlns:a16="http://schemas.microsoft.com/office/drawing/2014/main" id="{B4889EE5-29BA-5441-AB67-01C828244CA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007021" y="4906095"/>
            <a:ext cx="1068031" cy="1068031"/>
          </a:xfrm>
          <a:prstGeom prst="rect">
            <a:avLst/>
          </a:prstGeom>
        </p:spPr>
      </p:pic>
      <p:pic>
        <p:nvPicPr>
          <p:cNvPr id="163" name="Graphic 162" descr="Fireworks">
            <a:extLst>
              <a:ext uri="{FF2B5EF4-FFF2-40B4-BE49-F238E27FC236}">
                <a16:creationId xmlns:a16="http://schemas.microsoft.com/office/drawing/2014/main" id="{19D29EAC-5FFB-B947-9FB2-C7E4B4C7A1B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014709" y="5571957"/>
            <a:ext cx="1088861" cy="1088861"/>
          </a:xfrm>
          <a:prstGeom prst="rect">
            <a:avLst/>
          </a:prstGeom>
        </p:spPr>
      </p:pic>
      <p:pic>
        <p:nvPicPr>
          <p:cNvPr id="164" name="Graphic 163" descr="Fireworks">
            <a:extLst>
              <a:ext uri="{FF2B5EF4-FFF2-40B4-BE49-F238E27FC236}">
                <a16:creationId xmlns:a16="http://schemas.microsoft.com/office/drawing/2014/main" id="{6BCC08FE-32D9-3D4B-82A5-E0C3B11F03C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092191" y="4841855"/>
            <a:ext cx="1136046" cy="1136046"/>
          </a:xfrm>
          <a:prstGeom prst="rect">
            <a:avLst/>
          </a:prstGeom>
        </p:spPr>
      </p:pic>
      <p:pic>
        <p:nvPicPr>
          <p:cNvPr id="165" name="Graphic 164" descr="Fireworks">
            <a:extLst>
              <a:ext uri="{FF2B5EF4-FFF2-40B4-BE49-F238E27FC236}">
                <a16:creationId xmlns:a16="http://schemas.microsoft.com/office/drawing/2014/main" id="{36FA7D53-1C76-AE43-B46A-DFC6DCD64C2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144761" y="4542439"/>
            <a:ext cx="1075270" cy="1075270"/>
          </a:xfrm>
          <a:prstGeom prst="rect">
            <a:avLst/>
          </a:prstGeom>
        </p:spPr>
      </p:pic>
      <p:pic>
        <p:nvPicPr>
          <p:cNvPr id="166" name="Graphic 165" descr="Fireworks">
            <a:extLst>
              <a:ext uri="{FF2B5EF4-FFF2-40B4-BE49-F238E27FC236}">
                <a16:creationId xmlns:a16="http://schemas.microsoft.com/office/drawing/2014/main" id="{C71C28DD-F582-A14B-9BCC-3789F8F7C5B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15141" y="4802148"/>
            <a:ext cx="1051078" cy="1051078"/>
          </a:xfrm>
          <a:prstGeom prst="rect">
            <a:avLst/>
          </a:prstGeom>
        </p:spPr>
      </p:pic>
      <p:pic>
        <p:nvPicPr>
          <p:cNvPr id="167" name="Graphic 166" descr="Fireworks">
            <a:extLst>
              <a:ext uri="{FF2B5EF4-FFF2-40B4-BE49-F238E27FC236}">
                <a16:creationId xmlns:a16="http://schemas.microsoft.com/office/drawing/2014/main" id="{200C7B01-CA8D-C447-B1CF-1765421374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869883" y="4492203"/>
            <a:ext cx="914400" cy="914400"/>
          </a:xfrm>
          <a:prstGeom prst="rect">
            <a:avLst/>
          </a:prstGeom>
        </p:spPr>
      </p:pic>
      <p:pic>
        <p:nvPicPr>
          <p:cNvPr id="169" name="Graphic 168" descr="Fireworks">
            <a:extLst>
              <a:ext uri="{FF2B5EF4-FFF2-40B4-BE49-F238E27FC236}">
                <a16:creationId xmlns:a16="http://schemas.microsoft.com/office/drawing/2014/main" id="{375B6C06-7F17-5942-A2EB-500FC18B10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67254" y="3020887"/>
            <a:ext cx="1184759" cy="1184759"/>
          </a:xfrm>
          <a:prstGeom prst="rect">
            <a:avLst/>
          </a:prstGeom>
        </p:spPr>
      </p:pic>
      <p:pic>
        <p:nvPicPr>
          <p:cNvPr id="170" name="Graphic 169" descr="Fireworks">
            <a:extLst>
              <a:ext uri="{FF2B5EF4-FFF2-40B4-BE49-F238E27FC236}">
                <a16:creationId xmlns:a16="http://schemas.microsoft.com/office/drawing/2014/main" id="{E2A49C6C-D297-EC4D-BBA3-6C3B9E5A9A8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13696" y="4030814"/>
            <a:ext cx="992807" cy="992807"/>
          </a:xfrm>
          <a:prstGeom prst="rect">
            <a:avLst/>
          </a:prstGeom>
        </p:spPr>
      </p:pic>
      <p:pic>
        <p:nvPicPr>
          <p:cNvPr id="171" name="Graphic 170" descr="Fireworks">
            <a:extLst>
              <a:ext uri="{FF2B5EF4-FFF2-40B4-BE49-F238E27FC236}">
                <a16:creationId xmlns:a16="http://schemas.microsoft.com/office/drawing/2014/main" id="{0B56E693-E3C1-3146-9FE9-5FF88C2BC62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312233" y="4724709"/>
            <a:ext cx="914400" cy="914400"/>
          </a:xfrm>
          <a:prstGeom prst="rect">
            <a:avLst/>
          </a:prstGeom>
        </p:spPr>
      </p:pic>
      <p:pic>
        <p:nvPicPr>
          <p:cNvPr id="173" name="Graphic 172" descr="Fireworks">
            <a:extLst>
              <a:ext uri="{FF2B5EF4-FFF2-40B4-BE49-F238E27FC236}">
                <a16:creationId xmlns:a16="http://schemas.microsoft.com/office/drawing/2014/main" id="{ACECAE9B-F568-044D-A50E-79FC4C5359E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682451" y="4783456"/>
            <a:ext cx="1081445" cy="1081445"/>
          </a:xfrm>
          <a:prstGeom prst="rect">
            <a:avLst/>
          </a:prstGeom>
        </p:spPr>
      </p:pic>
      <p:pic>
        <p:nvPicPr>
          <p:cNvPr id="175" name="Graphic 174" descr="Fireworks">
            <a:extLst>
              <a:ext uri="{FF2B5EF4-FFF2-40B4-BE49-F238E27FC236}">
                <a16:creationId xmlns:a16="http://schemas.microsoft.com/office/drawing/2014/main" id="{526A616B-E349-F84D-954E-DD0EDDADFDC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7967" y="4802148"/>
            <a:ext cx="971704" cy="971704"/>
          </a:xfrm>
          <a:prstGeom prst="rect">
            <a:avLst/>
          </a:prstGeom>
        </p:spPr>
      </p:pic>
      <p:pic>
        <p:nvPicPr>
          <p:cNvPr id="176" name="Graphic 175" descr="Fireworks">
            <a:extLst>
              <a:ext uri="{FF2B5EF4-FFF2-40B4-BE49-F238E27FC236}">
                <a16:creationId xmlns:a16="http://schemas.microsoft.com/office/drawing/2014/main" id="{777DF171-78BD-6645-AD3D-EA1D4750722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855047" y="3653103"/>
            <a:ext cx="1089962" cy="1089962"/>
          </a:xfrm>
          <a:prstGeom prst="rect">
            <a:avLst/>
          </a:prstGeom>
        </p:spPr>
      </p:pic>
      <p:pic>
        <p:nvPicPr>
          <p:cNvPr id="177" name="Graphic 176" descr="Fireworks">
            <a:extLst>
              <a:ext uri="{FF2B5EF4-FFF2-40B4-BE49-F238E27FC236}">
                <a16:creationId xmlns:a16="http://schemas.microsoft.com/office/drawing/2014/main" id="{85A953F6-3BC9-B547-91E0-DE250BCDB99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867336" y="4023843"/>
            <a:ext cx="995733" cy="995733"/>
          </a:xfrm>
          <a:prstGeom prst="rect">
            <a:avLst/>
          </a:prstGeom>
        </p:spPr>
      </p:pic>
      <p:pic>
        <p:nvPicPr>
          <p:cNvPr id="178" name="Graphic 177" descr="Fireworks">
            <a:extLst>
              <a:ext uri="{FF2B5EF4-FFF2-40B4-BE49-F238E27FC236}">
                <a16:creationId xmlns:a16="http://schemas.microsoft.com/office/drawing/2014/main" id="{FF68DC7F-ABD6-3048-9FCA-441DF8A386F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470861" y="5397496"/>
            <a:ext cx="1224118" cy="1224118"/>
          </a:xfrm>
          <a:prstGeom prst="rect">
            <a:avLst/>
          </a:prstGeom>
        </p:spPr>
      </p:pic>
      <p:pic>
        <p:nvPicPr>
          <p:cNvPr id="179" name="Graphic 178" descr="Fireworks">
            <a:extLst>
              <a:ext uri="{FF2B5EF4-FFF2-40B4-BE49-F238E27FC236}">
                <a16:creationId xmlns:a16="http://schemas.microsoft.com/office/drawing/2014/main" id="{5077354F-51E1-1D4E-AE9B-5B19903B973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723904" y="5595337"/>
            <a:ext cx="1114353" cy="1114353"/>
          </a:xfrm>
          <a:prstGeom prst="rect">
            <a:avLst/>
          </a:prstGeom>
        </p:spPr>
      </p:pic>
      <p:pic>
        <p:nvPicPr>
          <p:cNvPr id="180" name="Graphic 179" descr="Fireworks">
            <a:extLst>
              <a:ext uri="{FF2B5EF4-FFF2-40B4-BE49-F238E27FC236}">
                <a16:creationId xmlns:a16="http://schemas.microsoft.com/office/drawing/2014/main" id="{8F7A5C4A-CDA1-BC49-B9A7-7206FFF1A20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80691" y="3865016"/>
            <a:ext cx="1151598" cy="1151598"/>
          </a:xfrm>
          <a:prstGeom prst="rect">
            <a:avLst/>
          </a:prstGeom>
        </p:spPr>
      </p:pic>
      <p:pic>
        <p:nvPicPr>
          <p:cNvPr id="181" name="Graphic 180" descr="Fireworks">
            <a:extLst>
              <a:ext uri="{FF2B5EF4-FFF2-40B4-BE49-F238E27FC236}">
                <a16:creationId xmlns:a16="http://schemas.microsoft.com/office/drawing/2014/main" id="{6C07783D-2008-E44D-A5AF-7FECA080E5C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63488" y="4373972"/>
            <a:ext cx="997708" cy="997708"/>
          </a:xfrm>
          <a:prstGeom prst="rect">
            <a:avLst/>
          </a:prstGeom>
        </p:spPr>
      </p:pic>
      <p:pic>
        <p:nvPicPr>
          <p:cNvPr id="182" name="Graphic 181" descr="Fireworks">
            <a:extLst>
              <a:ext uri="{FF2B5EF4-FFF2-40B4-BE49-F238E27FC236}">
                <a16:creationId xmlns:a16="http://schemas.microsoft.com/office/drawing/2014/main" id="{349B9D16-D4B3-C144-A12B-3143882F089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426613" y="3248631"/>
            <a:ext cx="996692" cy="1039972"/>
          </a:xfrm>
          <a:prstGeom prst="rect">
            <a:avLst/>
          </a:prstGeom>
        </p:spPr>
      </p:pic>
      <p:pic>
        <p:nvPicPr>
          <p:cNvPr id="183" name="Graphic 182" descr="Fireworks">
            <a:extLst>
              <a:ext uri="{FF2B5EF4-FFF2-40B4-BE49-F238E27FC236}">
                <a16:creationId xmlns:a16="http://schemas.microsoft.com/office/drawing/2014/main" id="{6AAB4465-E73B-7D45-9696-4E768787B43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024403" y="3251467"/>
            <a:ext cx="995733" cy="1038972"/>
          </a:xfrm>
          <a:prstGeom prst="rect">
            <a:avLst/>
          </a:prstGeom>
        </p:spPr>
      </p:pic>
      <p:pic>
        <p:nvPicPr>
          <p:cNvPr id="184" name="Graphic 183" descr="Fireworks">
            <a:extLst>
              <a:ext uri="{FF2B5EF4-FFF2-40B4-BE49-F238E27FC236}">
                <a16:creationId xmlns:a16="http://schemas.microsoft.com/office/drawing/2014/main" id="{605C0CB4-7CB3-9B4F-93B4-56D1F31D6CF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296171" y="3887748"/>
            <a:ext cx="914400" cy="954107"/>
          </a:xfrm>
          <a:prstGeom prst="rect">
            <a:avLst/>
          </a:prstGeom>
        </p:spPr>
      </p:pic>
      <p:pic>
        <p:nvPicPr>
          <p:cNvPr id="185" name="Graphic 184" descr="Fireworks">
            <a:extLst>
              <a:ext uri="{FF2B5EF4-FFF2-40B4-BE49-F238E27FC236}">
                <a16:creationId xmlns:a16="http://schemas.microsoft.com/office/drawing/2014/main" id="{364447A3-BAE5-9942-BF30-3FFDE998836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93107" y="3311614"/>
            <a:ext cx="990330" cy="1033334"/>
          </a:xfrm>
          <a:prstGeom prst="rect">
            <a:avLst/>
          </a:prstGeom>
        </p:spPr>
      </p:pic>
      <p:pic>
        <p:nvPicPr>
          <p:cNvPr id="186" name="Graphic 185" descr="Fireworks">
            <a:extLst>
              <a:ext uri="{FF2B5EF4-FFF2-40B4-BE49-F238E27FC236}">
                <a16:creationId xmlns:a16="http://schemas.microsoft.com/office/drawing/2014/main" id="{C67CBB76-B921-CB44-89DB-3A9AAA883BF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998529" y="3582949"/>
            <a:ext cx="1055375" cy="1101204"/>
          </a:xfrm>
          <a:prstGeom prst="rect">
            <a:avLst/>
          </a:prstGeom>
        </p:spPr>
      </p:pic>
      <p:pic>
        <p:nvPicPr>
          <p:cNvPr id="187" name="Graphic 186" descr="Fireworks">
            <a:extLst>
              <a:ext uri="{FF2B5EF4-FFF2-40B4-BE49-F238E27FC236}">
                <a16:creationId xmlns:a16="http://schemas.microsoft.com/office/drawing/2014/main" id="{D05A93F7-A2DF-1540-84EB-C11AC11D1F1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53371" y="4344948"/>
            <a:ext cx="914400" cy="954107"/>
          </a:xfrm>
          <a:prstGeom prst="rect">
            <a:avLst/>
          </a:prstGeom>
        </p:spPr>
      </p:pic>
      <p:pic>
        <p:nvPicPr>
          <p:cNvPr id="188" name="Graphic 187" descr="Fireworks">
            <a:extLst>
              <a:ext uri="{FF2B5EF4-FFF2-40B4-BE49-F238E27FC236}">
                <a16:creationId xmlns:a16="http://schemas.microsoft.com/office/drawing/2014/main" id="{BE870BEB-330C-C343-8FC4-EA43997C685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593807" y="5673101"/>
            <a:ext cx="1050290" cy="1095898"/>
          </a:xfrm>
          <a:prstGeom prst="rect">
            <a:avLst/>
          </a:prstGeom>
        </p:spPr>
      </p:pic>
      <p:pic>
        <p:nvPicPr>
          <p:cNvPr id="189" name="Graphic 188" descr="Fireworks">
            <a:extLst>
              <a:ext uri="{FF2B5EF4-FFF2-40B4-BE49-F238E27FC236}">
                <a16:creationId xmlns:a16="http://schemas.microsoft.com/office/drawing/2014/main" id="{BB30A852-0D1A-5F49-A103-164BD83EA47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058171" y="4649748"/>
            <a:ext cx="914400" cy="954107"/>
          </a:xfrm>
          <a:prstGeom prst="rect">
            <a:avLst/>
          </a:prstGeom>
        </p:spPr>
      </p:pic>
      <p:pic>
        <p:nvPicPr>
          <p:cNvPr id="190" name="Graphic 189" descr="Fireworks">
            <a:extLst>
              <a:ext uri="{FF2B5EF4-FFF2-40B4-BE49-F238E27FC236}">
                <a16:creationId xmlns:a16="http://schemas.microsoft.com/office/drawing/2014/main" id="{D71C2E7F-DFA0-C24F-9B38-45107DEA82D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210571" y="4802148"/>
            <a:ext cx="914400" cy="954107"/>
          </a:xfrm>
          <a:prstGeom prst="rect">
            <a:avLst/>
          </a:prstGeom>
        </p:spPr>
      </p:pic>
      <p:pic>
        <p:nvPicPr>
          <p:cNvPr id="191" name="Graphic 190" descr="Fireworks">
            <a:extLst>
              <a:ext uri="{FF2B5EF4-FFF2-40B4-BE49-F238E27FC236}">
                <a16:creationId xmlns:a16="http://schemas.microsoft.com/office/drawing/2014/main" id="{571FEF51-6A87-8041-98FB-A7E1D0E4247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304815" y="4070019"/>
            <a:ext cx="1037300" cy="1082344"/>
          </a:xfrm>
          <a:prstGeom prst="rect">
            <a:avLst/>
          </a:prstGeom>
        </p:spPr>
      </p:pic>
      <p:pic>
        <p:nvPicPr>
          <p:cNvPr id="192" name="Graphic 191" descr="Fireworks">
            <a:extLst>
              <a:ext uri="{FF2B5EF4-FFF2-40B4-BE49-F238E27FC236}">
                <a16:creationId xmlns:a16="http://schemas.microsoft.com/office/drawing/2014/main" id="{08D90E54-466B-5C43-B694-51C79A42BBC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645022" y="3746902"/>
            <a:ext cx="914400" cy="954107"/>
          </a:xfrm>
          <a:prstGeom prst="rect">
            <a:avLst/>
          </a:prstGeom>
        </p:spPr>
      </p:pic>
      <p:pic>
        <p:nvPicPr>
          <p:cNvPr id="193" name="Graphic 192" descr="Fireworks">
            <a:extLst>
              <a:ext uri="{FF2B5EF4-FFF2-40B4-BE49-F238E27FC236}">
                <a16:creationId xmlns:a16="http://schemas.microsoft.com/office/drawing/2014/main" id="{17675FB5-E1CE-424D-AF27-2C655E01A45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297770" y="5624623"/>
            <a:ext cx="914400" cy="954107"/>
          </a:xfrm>
          <a:prstGeom prst="rect">
            <a:avLst/>
          </a:prstGeom>
        </p:spPr>
      </p:pic>
      <p:pic>
        <p:nvPicPr>
          <p:cNvPr id="194" name="Graphic 193" descr="Fireworks">
            <a:extLst>
              <a:ext uri="{FF2B5EF4-FFF2-40B4-BE49-F238E27FC236}">
                <a16:creationId xmlns:a16="http://schemas.microsoft.com/office/drawing/2014/main" id="{1D214930-BDF4-B544-8F4B-DD84AC17F26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815453" y="5103491"/>
            <a:ext cx="914400" cy="954107"/>
          </a:xfrm>
          <a:prstGeom prst="rect">
            <a:avLst/>
          </a:prstGeom>
        </p:spPr>
      </p:pic>
      <p:pic>
        <p:nvPicPr>
          <p:cNvPr id="195" name="Graphic 194" descr="Fireworks">
            <a:extLst>
              <a:ext uri="{FF2B5EF4-FFF2-40B4-BE49-F238E27FC236}">
                <a16:creationId xmlns:a16="http://schemas.microsoft.com/office/drawing/2014/main" id="{5F9AAFFA-B103-4A40-B126-B5D492D6EEA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038106" y="5558708"/>
            <a:ext cx="1075270" cy="112196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E432BC6-05D2-954A-A776-3FC493E15911}"/>
              </a:ext>
            </a:extLst>
          </p:cNvPr>
          <p:cNvSpPr/>
          <p:nvPr/>
        </p:nvSpPr>
        <p:spPr>
          <a:xfrm>
            <a:off x="1458191" y="5323732"/>
            <a:ext cx="1693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Week Two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2AFE48-ABA4-FE4E-A06D-8A46745E0184}"/>
              </a:ext>
            </a:extLst>
          </p:cNvPr>
          <p:cNvSpPr txBox="1"/>
          <p:nvPr/>
        </p:nvSpPr>
        <p:spPr>
          <a:xfrm>
            <a:off x="3807924" y="1499789"/>
            <a:ext cx="1936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$$$$$</a:t>
            </a:r>
          </a:p>
        </p:txBody>
      </p:sp>
    </p:spTree>
    <p:extLst>
      <p:ext uri="{BB962C8B-B14F-4D97-AF65-F5344CB8AC3E}">
        <p14:creationId xmlns:p14="http://schemas.microsoft.com/office/powerpoint/2010/main" val="347268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966316" y="1812698"/>
            <a:ext cx="477781" cy="477781"/>
          </a:xfrm>
          <a:prstGeom prst="rect">
            <a:avLst/>
          </a:prstGeom>
        </p:spPr>
      </p:pic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522302" y="185325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871039" y="1692887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2126725" y="1447398"/>
            <a:ext cx="852283" cy="892234"/>
            <a:chOff x="1656695" y="1896573"/>
            <a:chExt cx="852283" cy="8922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10172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neighbor gives Aiden $25 at the beginning of the summer </a:t>
            </a:r>
          </a:p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then pays him $5 each week to mow the lawn. </a:t>
            </a:r>
            <a:r>
              <a:rPr lang="en-US" sz="2800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ABDCA4-36E0-BF44-806E-E71C317D5D68}"/>
              </a:ext>
            </a:extLst>
          </p:cNvPr>
          <p:cNvSpPr/>
          <p:nvPr/>
        </p:nvSpPr>
        <p:spPr>
          <a:xfrm>
            <a:off x="1597698" y="5325391"/>
            <a:ext cx="1883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Week Two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11B96F-E70B-2441-AC33-8918A8BD8CAE}"/>
              </a:ext>
            </a:extLst>
          </p:cNvPr>
          <p:cNvSpPr/>
          <p:nvPr/>
        </p:nvSpPr>
        <p:spPr>
          <a:xfrm>
            <a:off x="2827307" y="3449982"/>
            <a:ext cx="689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$$$$$</a:t>
            </a:r>
          </a:p>
        </p:txBody>
      </p:sp>
      <p:pic>
        <p:nvPicPr>
          <p:cNvPr id="254" name="Graphic 253" descr="Fireworks">
            <a:extLst>
              <a:ext uri="{FF2B5EF4-FFF2-40B4-BE49-F238E27FC236}">
                <a16:creationId xmlns:a16="http://schemas.microsoft.com/office/drawing/2014/main" id="{79FBEFF4-E0B3-604E-B6E8-798CDDEE28E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1116" y="3339802"/>
            <a:ext cx="673269" cy="673269"/>
          </a:xfrm>
          <a:prstGeom prst="rect">
            <a:avLst/>
          </a:prstGeom>
        </p:spPr>
      </p:pic>
      <p:pic>
        <p:nvPicPr>
          <p:cNvPr id="255" name="Graphic 254" descr="Fireworks">
            <a:extLst>
              <a:ext uri="{FF2B5EF4-FFF2-40B4-BE49-F238E27FC236}">
                <a16:creationId xmlns:a16="http://schemas.microsoft.com/office/drawing/2014/main" id="{2C2F5B72-958C-9E41-8989-B4C55B2CE10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06634" y="3871547"/>
            <a:ext cx="637084" cy="637084"/>
          </a:xfrm>
          <a:prstGeom prst="rect">
            <a:avLst/>
          </a:prstGeom>
        </p:spPr>
      </p:pic>
      <p:pic>
        <p:nvPicPr>
          <p:cNvPr id="256" name="Graphic 255" descr="Fireworks">
            <a:extLst>
              <a:ext uri="{FF2B5EF4-FFF2-40B4-BE49-F238E27FC236}">
                <a16:creationId xmlns:a16="http://schemas.microsoft.com/office/drawing/2014/main" id="{C3DB16BE-1B05-874D-9C9D-B9A1F3801B7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1116" y="4390594"/>
            <a:ext cx="618244" cy="618244"/>
          </a:xfrm>
          <a:prstGeom prst="rect">
            <a:avLst/>
          </a:prstGeom>
        </p:spPr>
      </p:pic>
      <p:pic>
        <p:nvPicPr>
          <p:cNvPr id="257" name="Graphic 256" descr="Fireworks">
            <a:extLst>
              <a:ext uri="{FF2B5EF4-FFF2-40B4-BE49-F238E27FC236}">
                <a16:creationId xmlns:a16="http://schemas.microsoft.com/office/drawing/2014/main" id="{BC092E09-2151-A24E-9F20-DD8C195AB33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73556" y="4972953"/>
            <a:ext cx="553642" cy="553642"/>
          </a:xfrm>
          <a:prstGeom prst="rect">
            <a:avLst/>
          </a:prstGeom>
        </p:spPr>
      </p:pic>
      <p:pic>
        <p:nvPicPr>
          <p:cNvPr id="259" name="Graphic 258" descr="Fireworks">
            <a:extLst>
              <a:ext uri="{FF2B5EF4-FFF2-40B4-BE49-F238E27FC236}">
                <a16:creationId xmlns:a16="http://schemas.microsoft.com/office/drawing/2014/main" id="{B3466415-C3B4-BA4F-95F7-946FD358506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24294" y="5935756"/>
            <a:ext cx="432904" cy="432904"/>
          </a:xfrm>
          <a:prstGeom prst="rect">
            <a:avLst/>
          </a:prstGeom>
        </p:spPr>
      </p:pic>
      <p:pic>
        <p:nvPicPr>
          <p:cNvPr id="260" name="Graphic 259" descr="Fireworks">
            <a:extLst>
              <a:ext uri="{FF2B5EF4-FFF2-40B4-BE49-F238E27FC236}">
                <a16:creationId xmlns:a16="http://schemas.microsoft.com/office/drawing/2014/main" id="{5363948E-CFC5-134B-843B-7306DDDD44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41513" y="5406227"/>
            <a:ext cx="550974" cy="550974"/>
          </a:xfrm>
          <a:prstGeom prst="rect">
            <a:avLst/>
          </a:prstGeom>
        </p:spPr>
      </p:pic>
      <p:pic>
        <p:nvPicPr>
          <p:cNvPr id="261" name="Graphic 260" descr="Fireworks">
            <a:extLst>
              <a:ext uri="{FF2B5EF4-FFF2-40B4-BE49-F238E27FC236}">
                <a16:creationId xmlns:a16="http://schemas.microsoft.com/office/drawing/2014/main" id="{816EE393-970D-A74A-A4CB-E94F61DFB6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23126" y="3339209"/>
            <a:ext cx="435342" cy="435342"/>
          </a:xfrm>
          <a:prstGeom prst="rect">
            <a:avLst/>
          </a:prstGeom>
        </p:spPr>
      </p:pic>
      <p:pic>
        <p:nvPicPr>
          <p:cNvPr id="262" name="Graphic 261" descr="Fireworks">
            <a:extLst>
              <a:ext uri="{FF2B5EF4-FFF2-40B4-BE49-F238E27FC236}">
                <a16:creationId xmlns:a16="http://schemas.microsoft.com/office/drawing/2014/main" id="{335CE471-14FA-114C-8148-D070B9CDE0B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43250" y="5420678"/>
            <a:ext cx="559707" cy="559707"/>
          </a:xfrm>
          <a:prstGeom prst="rect">
            <a:avLst/>
          </a:prstGeom>
        </p:spPr>
      </p:pic>
      <p:pic>
        <p:nvPicPr>
          <p:cNvPr id="263" name="Graphic 262" descr="Fireworks">
            <a:extLst>
              <a:ext uri="{FF2B5EF4-FFF2-40B4-BE49-F238E27FC236}">
                <a16:creationId xmlns:a16="http://schemas.microsoft.com/office/drawing/2014/main" id="{346FFBD6-DAE1-5648-9C23-BCABF51DE89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14382" y="4915440"/>
            <a:ext cx="586915" cy="586915"/>
          </a:xfrm>
          <a:prstGeom prst="rect">
            <a:avLst/>
          </a:prstGeom>
        </p:spPr>
      </p:pic>
      <p:pic>
        <p:nvPicPr>
          <p:cNvPr id="264" name="Graphic 263" descr="Fireworks">
            <a:extLst>
              <a:ext uri="{FF2B5EF4-FFF2-40B4-BE49-F238E27FC236}">
                <a16:creationId xmlns:a16="http://schemas.microsoft.com/office/drawing/2014/main" id="{162A37AB-C16C-CB49-B863-044C72E84D7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44191" y="4353027"/>
            <a:ext cx="514004" cy="514004"/>
          </a:xfrm>
          <a:prstGeom prst="rect">
            <a:avLst/>
          </a:prstGeom>
        </p:spPr>
      </p:pic>
      <p:pic>
        <p:nvPicPr>
          <p:cNvPr id="265" name="Graphic 264" descr="Fireworks">
            <a:extLst>
              <a:ext uri="{FF2B5EF4-FFF2-40B4-BE49-F238E27FC236}">
                <a16:creationId xmlns:a16="http://schemas.microsoft.com/office/drawing/2014/main" id="{6FA04427-1F23-F34F-8EB1-2A2ED6E76F7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9645" y="5894343"/>
            <a:ext cx="586916" cy="586916"/>
          </a:xfrm>
          <a:prstGeom prst="rect">
            <a:avLst/>
          </a:prstGeom>
        </p:spPr>
      </p:pic>
      <p:pic>
        <p:nvPicPr>
          <p:cNvPr id="266" name="Graphic 265" descr="Fireworks">
            <a:extLst>
              <a:ext uri="{FF2B5EF4-FFF2-40B4-BE49-F238E27FC236}">
                <a16:creationId xmlns:a16="http://schemas.microsoft.com/office/drawing/2014/main" id="{F7903F0E-FDAA-294B-95B1-6182FA5B1F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44631" y="5806715"/>
            <a:ext cx="513125" cy="513125"/>
          </a:xfrm>
          <a:prstGeom prst="rect">
            <a:avLst/>
          </a:prstGeom>
        </p:spPr>
      </p:pic>
      <p:pic>
        <p:nvPicPr>
          <p:cNvPr id="267" name="Graphic 266" descr="Fireworks">
            <a:extLst>
              <a:ext uri="{FF2B5EF4-FFF2-40B4-BE49-F238E27FC236}">
                <a16:creationId xmlns:a16="http://schemas.microsoft.com/office/drawing/2014/main" id="{975191F4-DAEE-8545-A6E6-9EFA02B5AA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70861" y="4827794"/>
            <a:ext cx="593234" cy="593234"/>
          </a:xfrm>
          <a:prstGeom prst="rect">
            <a:avLst/>
          </a:prstGeom>
        </p:spPr>
      </p:pic>
      <p:pic>
        <p:nvPicPr>
          <p:cNvPr id="268" name="Graphic 267" descr="Fireworks">
            <a:extLst>
              <a:ext uri="{FF2B5EF4-FFF2-40B4-BE49-F238E27FC236}">
                <a16:creationId xmlns:a16="http://schemas.microsoft.com/office/drawing/2014/main" id="{BD081602-759F-8245-BB60-ADAAFB2749E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5094" y="3345052"/>
            <a:ext cx="551591" cy="551591"/>
          </a:xfrm>
          <a:prstGeom prst="rect">
            <a:avLst/>
          </a:prstGeom>
        </p:spPr>
      </p:pic>
      <p:pic>
        <p:nvPicPr>
          <p:cNvPr id="269" name="Graphic 268" descr="Fireworks">
            <a:extLst>
              <a:ext uri="{FF2B5EF4-FFF2-40B4-BE49-F238E27FC236}">
                <a16:creationId xmlns:a16="http://schemas.microsoft.com/office/drawing/2014/main" id="{3B40DF91-72C3-AE4B-A339-37E5AA96FF1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29670" y="3827318"/>
            <a:ext cx="588350" cy="588350"/>
          </a:xfrm>
          <a:prstGeom prst="rect">
            <a:avLst/>
          </a:prstGeom>
        </p:spPr>
      </p:pic>
      <p:pic>
        <p:nvPicPr>
          <p:cNvPr id="270" name="Graphic 269" descr="Fireworks">
            <a:extLst>
              <a:ext uri="{FF2B5EF4-FFF2-40B4-BE49-F238E27FC236}">
                <a16:creationId xmlns:a16="http://schemas.microsoft.com/office/drawing/2014/main" id="{0BD4AFB5-9074-BF4E-B878-189C91809DC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01323" y="3811237"/>
            <a:ext cx="556231" cy="556231"/>
          </a:xfrm>
          <a:prstGeom prst="rect">
            <a:avLst/>
          </a:prstGeom>
        </p:spPr>
      </p:pic>
      <p:pic>
        <p:nvPicPr>
          <p:cNvPr id="271" name="Graphic 270" descr="Fireworks">
            <a:extLst>
              <a:ext uri="{FF2B5EF4-FFF2-40B4-BE49-F238E27FC236}">
                <a16:creationId xmlns:a16="http://schemas.microsoft.com/office/drawing/2014/main" id="{900CA7EC-8D28-1C47-BD13-5275890A30E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491476" y="4363162"/>
            <a:ext cx="586914" cy="586914"/>
          </a:xfrm>
          <a:prstGeom prst="rect">
            <a:avLst/>
          </a:prstGeom>
        </p:spPr>
      </p:pic>
      <p:pic>
        <p:nvPicPr>
          <p:cNvPr id="272" name="Graphic 271" descr="Fireworks">
            <a:extLst>
              <a:ext uri="{FF2B5EF4-FFF2-40B4-BE49-F238E27FC236}">
                <a16:creationId xmlns:a16="http://schemas.microsoft.com/office/drawing/2014/main" id="{B3DBB185-97F1-4747-A046-8813F58D31B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65344" y="3831834"/>
            <a:ext cx="711585" cy="711585"/>
          </a:xfrm>
          <a:prstGeom prst="rect">
            <a:avLst/>
          </a:prstGeom>
        </p:spPr>
      </p:pic>
      <p:pic>
        <p:nvPicPr>
          <p:cNvPr id="273" name="Graphic 272" descr="Fireworks">
            <a:extLst>
              <a:ext uri="{FF2B5EF4-FFF2-40B4-BE49-F238E27FC236}">
                <a16:creationId xmlns:a16="http://schemas.microsoft.com/office/drawing/2014/main" id="{2C8538C4-4D27-694A-88FC-FE7998DE611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07085" y="5366612"/>
            <a:ext cx="644520" cy="644520"/>
          </a:xfrm>
          <a:prstGeom prst="rect">
            <a:avLst/>
          </a:prstGeom>
        </p:spPr>
      </p:pic>
      <p:pic>
        <p:nvPicPr>
          <p:cNvPr id="274" name="Graphic 273" descr="Fireworks">
            <a:extLst>
              <a:ext uri="{FF2B5EF4-FFF2-40B4-BE49-F238E27FC236}">
                <a16:creationId xmlns:a16="http://schemas.microsoft.com/office/drawing/2014/main" id="{03FC7257-0B86-474B-86F1-838FC3F58C3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90560" y="3345052"/>
            <a:ext cx="671115" cy="671115"/>
          </a:xfrm>
          <a:prstGeom prst="rect">
            <a:avLst/>
          </a:prstGeom>
        </p:spPr>
      </p:pic>
      <p:pic>
        <p:nvPicPr>
          <p:cNvPr id="275" name="Graphic 274" descr="Fireworks">
            <a:extLst>
              <a:ext uri="{FF2B5EF4-FFF2-40B4-BE49-F238E27FC236}">
                <a16:creationId xmlns:a16="http://schemas.microsoft.com/office/drawing/2014/main" id="{0A3CF98B-CBB4-1D4C-A8BC-FBACB2A6662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87416" y="5280359"/>
            <a:ext cx="586916" cy="586916"/>
          </a:xfrm>
          <a:prstGeom prst="rect">
            <a:avLst/>
          </a:prstGeom>
        </p:spPr>
      </p:pic>
      <p:pic>
        <p:nvPicPr>
          <p:cNvPr id="276" name="Graphic 275" descr="Fireworks">
            <a:extLst>
              <a:ext uri="{FF2B5EF4-FFF2-40B4-BE49-F238E27FC236}">
                <a16:creationId xmlns:a16="http://schemas.microsoft.com/office/drawing/2014/main" id="{547E49D0-74BF-344C-B069-BDF0FC6DD36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11779" y="4353027"/>
            <a:ext cx="658559" cy="658559"/>
          </a:xfrm>
          <a:prstGeom prst="rect">
            <a:avLst/>
          </a:prstGeom>
        </p:spPr>
      </p:pic>
      <p:pic>
        <p:nvPicPr>
          <p:cNvPr id="277" name="Graphic 276" descr="Fireworks">
            <a:extLst>
              <a:ext uri="{FF2B5EF4-FFF2-40B4-BE49-F238E27FC236}">
                <a16:creationId xmlns:a16="http://schemas.microsoft.com/office/drawing/2014/main" id="{FE158BC2-B5BA-D24A-8CD5-63B8AC82683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097485" y="3320913"/>
            <a:ext cx="683655" cy="683655"/>
          </a:xfrm>
          <a:prstGeom prst="rect">
            <a:avLst/>
          </a:prstGeom>
        </p:spPr>
      </p:pic>
      <p:pic>
        <p:nvPicPr>
          <p:cNvPr id="278" name="Graphic 277" descr="Fireworks">
            <a:extLst>
              <a:ext uri="{FF2B5EF4-FFF2-40B4-BE49-F238E27FC236}">
                <a16:creationId xmlns:a16="http://schemas.microsoft.com/office/drawing/2014/main" id="{8637DEC5-903C-A343-87A6-2E746F99921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35446" y="5416215"/>
            <a:ext cx="606557" cy="606557"/>
          </a:xfrm>
          <a:prstGeom prst="rect">
            <a:avLst/>
          </a:prstGeom>
        </p:spPr>
      </p:pic>
      <p:pic>
        <p:nvPicPr>
          <p:cNvPr id="279" name="Graphic 278" descr="Fireworks">
            <a:extLst>
              <a:ext uri="{FF2B5EF4-FFF2-40B4-BE49-F238E27FC236}">
                <a16:creationId xmlns:a16="http://schemas.microsoft.com/office/drawing/2014/main" id="{116BC010-9AC1-5A4E-AF7F-7FF2D3A59B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27069" y="4914545"/>
            <a:ext cx="644520" cy="644520"/>
          </a:xfrm>
          <a:prstGeom prst="rect">
            <a:avLst/>
          </a:prstGeom>
        </p:spPr>
      </p:pic>
      <p:pic>
        <p:nvPicPr>
          <p:cNvPr id="280" name="Graphic 279" descr="Fireworks">
            <a:extLst>
              <a:ext uri="{FF2B5EF4-FFF2-40B4-BE49-F238E27FC236}">
                <a16:creationId xmlns:a16="http://schemas.microsoft.com/office/drawing/2014/main" id="{3472C2A7-F305-7E4F-8849-B161FAB67AB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50153" y="5874702"/>
            <a:ext cx="606557" cy="606557"/>
          </a:xfrm>
          <a:prstGeom prst="rect">
            <a:avLst/>
          </a:prstGeom>
        </p:spPr>
      </p:pic>
      <p:pic>
        <p:nvPicPr>
          <p:cNvPr id="282" name="Graphic 281" descr="Fireworks">
            <a:extLst>
              <a:ext uri="{FF2B5EF4-FFF2-40B4-BE49-F238E27FC236}">
                <a16:creationId xmlns:a16="http://schemas.microsoft.com/office/drawing/2014/main" id="{0C59E83B-5455-424C-A8AD-7127115E872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49744" y="3863332"/>
            <a:ext cx="658559" cy="658559"/>
          </a:xfrm>
          <a:prstGeom prst="rect">
            <a:avLst/>
          </a:prstGeom>
        </p:spPr>
      </p:pic>
      <p:pic>
        <p:nvPicPr>
          <p:cNvPr id="283" name="Graphic 282" descr="Fireworks">
            <a:extLst>
              <a:ext uri="{FF2B5EF4-FFF2-40B4-BE49-F238E27FC236}">
                <a16:creationId xmlns:a16="http://schemas.microsoft.com/office/drawing/2014/main" id="{D33B023C-ABC3-7A45-A4DC-9D8B9FF6D75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90307" y="4369429"/>
            <a:ext cx="626776" cy="626776"/>
          </a:xfrm>
          <a:prstGeom prst="rect">
            <a:avLst/>
          </a:prstGeom>
        </p:spPr>
      </p:pic>
      <p:pic>
        <p:nvPicPr>
          <p:cNvPr id="285" name="Graphic 284" descr="Fireworks">
            <a:extLst>
              <a:ext uri="{FF2B5EF4-FFF2-40B4-BE49-F238E27FC236}">
                <a16:creationId xmlns:a16="http://schemas.microsoft.com/office/drawing/2014/main" id="{5A7DF938-84B2-DC47-9908-8181D3749A4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17005" y="3912925"/>
            <a:ext cx="559375" cy="559375"/>
          </a:xfrm>
          <a:prstGeom prst="rect">
            <a:avLst/>
          </a:prstGeom>
        </p:spPr>
      </p:pic>
      <p:pic>
        <p:nvPicPr>
          <p:cNvPr id="286" name="Graphic 285" descr="Fireworks">
            <a:extLst>
              <a:ext uri="{FF2B5EF4-FFF2-40B4-BE49-F238E27FC236}">
                <a16:creationId xmlns:a16="http://schemas.microsoft.com/office/drawing/2014/main" id="{6B8AF556-39D6-D54C-9392-57B8FCE3331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89417" y="3347033"/>
            <a:ext cx="662533" cy="662533"/>
          </a:xfrm>
          <a:prstGeom prst="rect">
            <a:avLst/>
          </a:prstGeom>
        </p:spPr>
      </p:pic>
      <p:pic>
        <p:nvPicPr>
          <p:cNvPr id="287" name="Graphic 286" descr="Fireworks">
            <a:extLst>
              <a:ext uri="{FF2B5EF4-FFF2-40B4-BE49-F238E27FC236}">
                <a16:creationId xmlns:a16="http://schemas.microsoft.com/office/drawing/2014/main" id="{B16BFCD9-8411-0E4F-BF90-894C2ACDC2F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39424" y="4369429"/>
            <a:ext cx="626776" cy="626776"/>
          </a:xfrm>
          <a:prstGeom prst="rect">
            <a:avLst/>
          </a:prstGeom>
        </p:spPr>
      </p:pic>
      <p:pic>
        <p:nvPicPr>
          <p:cNvPr id="288" name="Graphic 287" descr="Fireworks">
            <a:extLst>
              <a:ext uri="{FF2B5EF4-FFF2-40B4-BE49-F238E27FC236}">
                <a16:creationId xmlns:a16="http://schemas.microsoft.com/office/drawing/2014/main" id="{6AB10172-B4CE-914B-B994-0DE0C7CD59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64077" y="4893698"/>
            <a:ext cx="698803" cy="698803"/>
          </a:xfrm>
          <a:prstGeom prst="rect">
            <a:avLst/>
          </a:prstGeom>
        </p:spPr>
      </p:pic>
      <p:pic>
        <p:nvPicPr>
          <p:cNvPr id="289" name="Graphic 288" descr="Fireworks">
            <a:extLst>
              <a:ext uri="{FF2B5EF4-FFF2-40B4-BE49-F238E27FC236}">
                <a16:creationId xmlns:a16="http://schemas.microsoft.com/office/drawing/2014/main" id="{137BE743-9FFE-EA43-9CE7-0373015BB21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58370" y="5417603"/>
            <a:ext cx="627144" cy="627144"/>
          </a:xfrm>
          <a:prstGeom prst="rect">
            <a:avLst/>
          </a:prstGeom>
        </p:spPr>
      </p:pic>
      <p:pic>
        <p:nvPicPr>
          <p:cNvPr id="290" name="Graphic 289" descr="Fireworks">
            <a:extLst>
              <a:ext uri="{FF2B5EF4-FFF2-40B4-BE49-F238E27FC236}">
                <a16:creationId xmlns:a16="http://schemas.microsoft.com/office/drawing/2014/main" id="{16A27684-09FA-364E-BAAE-7181793F8E7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38794" y="5842584"/>
            <a:ext cx="619248" cy="619248"/>
          </a:xfrm>
          <a:prstGeom prst="rect">
            <a:avLst/>
          </a:prstGeom>
        </p:spPr>
      </p:pic>
      <p:pic>
        <p:nvPicPr>
          <p:cNvPr id="291" name="Graphic 290" descr="Fireworks">
            <a:extLst>
              <a:ext uri="{FF2B5EF4-FFF2-40B4-BE49-F238E27FC236}">
                <a16:creationId xmlns:a16="http://schemas.microsoft.com/office/drawing/2014/main" id="{2530D2FA-4E1E-2640-ACF5-CBDCA63A4EC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19347" y="4894207"/>
            <a:ext cx="651487" cy="651487"/>
          </a:xfrm>
          <a:prstGeom prst="rect">
            <a:avLst/>
          </a:prstGeom>
        </p:spPr>
      </p:pic>
      <p:pic>
        <p:nvPicPr>
          <p:cNvPr id="293" name="Graphic 292" descr="Fireworks">
            <a:extLst>
              <a:ext uri="{FF2B5EF4-FFF2-40B4-BE49-F238E27FC236}">
                <a16:creationId xmlns:a16="http://schemas.microsoft.com/office/drawing/2014/main" id="{97C68CA3-A2F8-6249-B85A-11ED3A7A945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43891" y="5381247"/>
            <a:ext cx="645911" cy="645911"/>
          </a:xfrm>
          <a:prstGeom prst="rect">
            <a:avLst/>
          </a:prstGeom>
        </p:spPr>
      </p:pic>
      <p:pic>
        <p:nvPicPr>
          <p:cNvPr id="294" name="Graphic 293" descr="Fireworks">
            <a:extLst>
              <a:ext uri="{FF2B5EF4-FFF2-40B4-BE49-F238E27FC236}">
                <a16:creationId xmlns:a16="http://schemas.microsoft.com/office/drawing/2014/main" id="{0009C903-B965-5745-A4EA-2408C272FE8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61873" y="5849054"/>
            <a:ext cx="614871" cy="614871"/>
          </a:xfrm>
          <a:prstGeom prst="rect">
            <a:avLst/>
          </a:prstGeom>
        </p:spPr>
      </p:pic>
      <p:pic>
        <p:nvPicPr>
          <p:cNvPr id="296" name="Graphic 295" descr="Fireworks">
            <a:extLst>
              <a:ext uri="{FF2B5EF4-FFF2-40B4-BE49-F238E27FC236}">
                <a16:creationId xmlns:a16="http://schemas.microsoft.com/office/drawing/2014/main" id="{6113CA40-5FD5-CA45-A79C-A2543D06E2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23981" y="3335353"/>
            <a:ext cx="662533" cy="662533"/>
          </a:xfrm>
          <a:prstGeom prst="rect">
            <a:avLst/>
          </a:prstGeom>
        </p:spPr>
      </p:pic>
      <p:pic>
        <p:nvPicPr>
          <p:cNvPr id="298" name="Graphic 297" descr="Fireworks">
            <a:extLst>
              <a:ext uri="{FF2B5EF4-FFF2-40B4-BE49-F238E27FC236}">
                <a16:creationId xmlns:a16="http://schemas.microsoft.com/office/drawing/2014/main" id="{D0C094F7-9223-C64C-A53A-DDC54F1209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61716" y="4451732"/>
            <a:ext cx="626776" cy="626776"/>
          </a:xfrm>
          <a:prstGeom prst="rect">
            <a:avLst/>
          </a:prstGeom>
        </p:spPr>
      </p:pic>
      <p:pic>
        <p:nvPicPr>
          <p:cNvPr id="299" name="Graphic 298" descr="Fireworks">
            <a:extLst>
              <a:ext uri="{FF2B5EF4-FFF2-40B4-BE49-F238E27FC236}">
                <a16:creationId xmlns:a16="http://schemas.microsoft.com/office/drawing/2014/main" id="{B34576D8-1B1E-DC42-AF84-BEFB0D988E7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860227" y="3903211"/>
            <a:ext cx="715083" cy="715083"/>
          </a:xfrm>
          <a:prstGeom prst="rect">
            <a:avLst/>
          </a:prstGeom>
        </p:spPr>
      </p:pic>
      <p:pic>
        <p:nvPicPr>
          <p:cNvPr id="300" name="Graphic 299" descr="Fireworks">
            <a:extLst>
              <a:ext uri="{FF2B5EF4-FFF2-40B4-BE49-F238E27FC236}">
                <a16:creationId xmlns:a16="http://schemas.microsoft.com/office/drawing/2014/main" id="{112B11DF-0353-2B40-94E9-FAC161AAA5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23659" y="4902396"/>
            <a:ext cx="715084" cy="715084"/>
          </a:xfrm>
          <a:prstGeom prst="rect">
            <a:avLst/>
          </a:prstGeom>
        </p:spPr>
      </p:pic>
      <p:pic>
        <p:nvPicPr>
          <p:cNvPr id="301" name="Graphic 300" descr="Fireworks">
            <a:extLst>
              <a:ext uri="{FF2B5EF4-FFF2-40B4-BE49-F238E27FC236}">
                <a16:creationId xmlns:a16="http://schemas.microsoft.com/office/drawing/2014/main" id="{2F9F20BC-012F-EF4B-90A3-C7977F4265D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49039" y="5389415"/>
            <a:ext cx="579587" cy="579587"/>
          </a:xfrm>
          <a:prstGeom prst="rect">
            <a:avLst/>
          </a:prstGeom>
        </p:spPr>
      </p:pic>
      <p:pic>
        <p:nvPicPr>
          <p:cNvPr id="302" name="Graphic 301" descr="Fireworks">
            <a:extLst>
              <a:ext uri="{FF2B5EF4-FFF2-40B4-BE49-F238E27FC236}">
                <a16:creationId xmlns:a16="http://schemas.microsoft.com/office/drawing/2014/main" id="{594C0376-93DD-AB4D-92D9-7C7FBC41316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99381" y="5806715"/>
            <a:ext cx="579587" cy="579587"/>
          </a:xfrm>
          <a:prstGeom prst="rect">
            <a:avLst/>
          </a:prstGeom>
        </p:spPr>
      </p:pic>
      <p:pic>
        <p:nvPicPr>
          <p:cNvPr id="304" name="Graphic 303" descr="Fireworks">
            <a:extLst>
              <a:ext uri="{FF2B5EF4-FFF2-40B4-BE49-F238E27FC236}">
                <a16:creationId xmlns:a16="http://schemas.microsoft.com/office/drawing/2014/main" id="{3BF2CD49-DF14-974F-9C24-F7AB422BF7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468375" y="3831834"/>
            <a:ext cx="654668" cy="654668"/>
          </a:xfrm>
          <a:prstGeom prst="rect">
            <a:avLst/>
          </a:prstGeom>
        </p:spPr>
      </p:pic>
      <p:pic>
        <p:nvPicPr>
          <p:cNvPr id="305" name="Graphic 304" descr="Fireworks">
            <a:extLst>
              <a:ext uri="{FF2B5EF4-FFF2-40B4-BE49-F238E27FC236}">
                <a16:creationId xmlns:a16="http://schemas.microsoft.com/office/drawing/2014/main" id="{7D454164-094C-2D42-9249-BED1A939CD0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09459" y="3339209"/>
            <a:ext cx="604205" cy="604205"/>
          </a:xfrm>
          <a:prstGeom prst="rect">
            <a:avLst/>
          </a:prstGeom>
        </p:spPr>
      </p:pic>
      <p:pic>
        <p:nvPicPr>
          <p:cNvPr id="307" name="Graphic 306" descr="Fireworks">
            <a:extLst>
              <a:ext uri="{FF2B5EF4-FFF2-40B4-BE49-F238E27FC236}">
                <a16:creationId xmlns:a16="http://schemas.microsoft.com/office/drawing/2014/main" id="{8D5615C2-2F79-AE41-814E-91882F6EAEC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11888" y="4370124"/>
            <a:ext cx="616481" cy="616481"/>
          </a:xfrm>
          <a:prstGeom prst="rect">
            <a:avLst/>
          </a:prstGeom>
        </p:spPr>
      </p:pic>
      <p:pic>
        <p:nvPicPr>
          <p:cNvPr id="309" name="Graphic 308" descr="Fireworks">
            <a:extLst>
              <a:ext uri="{FF2B5EF4-FFF2-40B4-BE49-F238E27FC236}">
                <a16:creationId xmlns:a16="http://schemas.microsoft.com/office/drawing/2014/main" id="{320D6FAC-F17C-194F-A85F-4232752E339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83812" y="3335353"/>
            <a:ext cx="628560" cy="628560"/>
          </a:xfrm>
          <a:prstGeom prst="rect">
            <a:avLst/>
          </a:prstGeom>
        </p:spPr>
      </p:pic>
      <p:pic>
        <p:nvPicPr>
          <p:cNvPr id="312" name="Graphic 311" descr="Fireworks">
            <a:extLst>
              <a:ext uri="{FF2B5EF4-FFF2-40B4-BE49-F238E27FC236}">
                <a16:creationId xmlns:a16="http://schemas.microsoft.com/office/drawing/2014/main" id="{99796E35-6CFD-AB45-BA8A-44B7F829C20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24319" y="3912925"/>
            <a:ext cx="587167" cy="587167"/>
          </a:xfrm>
          <a:prstGeom prst="rect">
            <a:avLst/>
          </a:prstGeom>
        </p:spPr>
      </p:pic>
      <p:pic>
        <p:nvPicPr>
          <p:cNvPr id="313" name="Graphic 312" descr="Fireworks">
            <a:extLst>
              <a:ext uri="{FF2B5EF4-FFF2-40B4-BE49-F238E27FC236}">
                <a16:creationId xmlns:a16="http://schemas.microsoft.com/office/drawing/2014/main" id="{563858EC-F786-444D-8F68-82048EC74C8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94752" y="4432881"/>
            <a:ext cx="684890" cy="684890"/>
          </a:xfrm>
          <a:prstGeom prst="rect">
            <a:avLst/>
          </a:prstGeom>
        </p:spPr>
      </p:pic>
      <p:pic>
        <p:nvPicPr>
          <p:cNvPr id="314" name="Graphic 313" descr="Fireworks">
            <a:extLst>
              <a:ext uri="{FF2B5EF4-FFF2-40B4-BE49-F238E27FC236}">
                <a16:creationId xmlns:a16="http://schemas.microsoft.com/office/drawing/2014/main" id="{58109BE5-72CD-5B4F-804F-C751BDD464D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43427" y="5811663"/>
            <a:ext cx="628561" cy="628561"/>
          </a:xfrm>
          <a:prstGeom prst="rect">
            <a:avLst/>
          </a:prstGeom>
        </p:spPr>
      </p:pic>
      <p:pic>
        <p:nvPicPr>
          <p:cNvPr id="315" name="Graphic 314" descr="Fireworks">
            <a:extLst>
              <a:ext uri="{FF2B5EF4-FFF2-40B4-BE49-F238E27FC236}">
                <a16:creationId xmlns:a16="http://schemas.microsoft.com/office/drawing/2014/main" id="{EFC1F06A-350D-5346-A23F-680F3E1CC3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70143" y="5818507"/>
            <a:ext cx="614871" cy="614871"/>
          </a:xfrm>
          <a:prstGeom prst="rect">
            <a:avLst/>
          </a:prstGeom>
        </p:spPr>
      </p:pic>
      <p:pic>
        <p:nvPicPr>
          <p:cNvPr id="316" name="Graphic 315" descr="Fireworks">
            <a:extLst>
              <a:ext uri="{FF2B5EF4-FFF2-40B4-BE49-F238E27FC236}">
                <a16:creationId xmlns:a16="http://schemas.microsoft.com/office/drawing/2014/main" id="{E6C34E09-8E53-7649-A861-06B292D22D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30770" y="4938517"/>
            <a:ext cx="655501" cy="655501"/>
          </a:xfrm>
          <a:prstGeom prst="rect">
            <a:avLst/>
          </a:prstGeom>
        </p:spPr>
      </p:pic>
      <p:pic>
        <p:nvPicPr>
          <p:cNvPr id="318" name="Graphic 317" descr="Fireworks">
            <a:extLst>
              <a:ext uri="{FF2B5EF4-FFF2-40B4-BE49-F238E27FC236}">
                <a16:creationId xmlns:a16="http://schemas.microsoft.com/office/drawing/2014/main" id="{123F5155-9C36-2848-AE0A-F77C4CF8277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758304" y="3362367"/>
            <a:ext cx="562658" cy="562658"/>
          </a:xfrm>
          <a:prstGeom prst="rect">
            <a:avLst/>
          </a:prstGeom>
        </p:spPr>
      </p:pic>
      <p:pic>
        <p:nvPicPr>
          <p:cNvPr id="319" name="Graphic 318" descr="Fireworks">
            <a:extLst>
              <a:ext uri="{FF2B5EF4-FFF2-40B4-BE49-F238E27FC236}">
                <a16:creationId xmlns:a16="http://schemas.microsoft.com/office/drawing/2014/main" id="{349A941B-808A-0044-A5BE-5A9DF80AFC6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29892" y="4881082"/>
            <a:ext cx="655632" cy="655632"/>
          </a:xfrm>
          <a:prstGeom prst="rect">
            <a:avLst/>
          </a:prstGeom>
        </p:spPr>
      </p:pic>
      <p:pic>
        <p:nvPicPr>
          <p:cNvPr id="320" name="Graphic 319" descr="Fireworks">
            <a:extLst>
              <a:ext uri="{FF2B5EF4-FFF2-40B4-BE49-F238E27FC236}">
                <a16:creationId xmlns:a16="http://schemas.microsoft.com/office/drawing/2014/main" id="{505300DC-9402-C248-AF53-BB22170C40C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42780" y="5368889"/>
            <a:ext cx="614871" cy="614871"/>
          </a:xfrm>
          <a:prstGeom prst="rect">
            <a:avLst/>
          </a:prstGeom>
        </p:spPr>
      </p:pic>
      <p:pic>
        <p:nvPicPr>
          <p:cNvPr id="321" name="Graphic 320" descr="Fireworks">
            <a:extLst>
              <a:ext uri="{FF2B5EF4-FFF2-40B4-BE49-F238E27FC236}">
                <a16:creationId xmlns:a16="http://schemas.microsoft.com/office/drawing/2014/main" id="{F05083F5-E264-9A4E-B5D7-24B7E067C3C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758304" y="3826876"/>
            <a:ext cx="616481" cy="616481"/>
          </a:xfrm>
          <a:prstGeom prst="rect">
            <a:avLst/>
          </a:prstGeom>
        </p:spPr>
      </p:pic>
      <p:pic>
        <p:nvPicPr>
          <p:cNvPr id="322" name="Graphic 321" descr="Fireworks">
            <a:extLst>
              <a:ext uri="{FF2B5EF4-FFF2-40B4-BE49-F238E27FC236}">
                <a16:creationId xmlns:a16="http://schemas.microsoft.com/office/drawing/2014/main" id="{63671340-1052-2549-BA38-96E68318654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30004" y="4378291"/>
            <a:ext cx="578344" cy="578344"/>
          </a:xfrm>
          <a:prstGeom prst="rect">
            <a:avLst/>
          </a:prstGeom>
        </p:spPr>
      </p:pic>
      <p:pic>
        <p:nvPicPr>
          <p:cNvPr id="323" name="Graphic 322" descr="Fireworks">
            <a:extLst>
              <a:ext uri="{FF2B5EF4-FFF2-40B4-BE49-F238E27FC236}">
                <a16:creationId xmlns:a16="http://schemas.microsoft.com/office/drawing/2014/main" id="{10681E93-F2CF-8344-8176-D74336229F3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13448" y="4855028"/>
            <a:ext cx="611455" cy="611455"/>
          </a:xfrm>
          <a:prstGeom prst="rect">
            <a:avLst/>
          </a:prstGeom>
        </p:spPr>
      </p:pic>
      <p:pic>
        <p:nvPicPr>
          <p:cNvPr id="324" name="Graphic 323" descr="Fireworks">
            <a:extLst>
              <a:ext uri="{FF2B5EF4-FFF2-40B4-BE49-F238E27FC236}">
                <a16:creationId xmlns:a16="http://schemas.microsoft.com/office/drawing/2014/main" id="{3BD47767-EFD7-554B-A9B6-79A47BFB6BF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07568" y="5296673"/>
            <a:ext cx="641613" cy="641613"/>
          </a:xfrm>
          <a:prstGeom prst="rect">
            <a:avLst/>
          </a:prstGeom>
        </p:spPr>
      </p:pic>
      <p:pic>
        <p:nvPicPr>
          <p:cNvPr id="325" name="Graphic 324" descr="Fireworks">
            <a:extLst>
              <a:ext uri="{FF2B5EF4-FFF2-40B4-BE49-F238E27FC236}">
                <a16:creationId xmlns:a16="http://schemas.microsoft.com/office/drawing/2014/main" id="{AB91803A-20E0-4649-8DA7-73B14796632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31212" y="5761153"/>
            <a:ext cx="641612" cy="641612"/>
          </a:xfrm>
          <a:prstGeom prst="rect">
            <a:avLst/>
          </a:prstGeom>
        </p:spPr>
      </p:pic>
      <p:sp>
        <p:nvSpPr>
          <p:cNvPr id="327" name="Rectangle 326">
            <a:extLst>
              <a:ext uri="{FF2B5EF4-FFF2-40B4-BE49-F238E27FC236}">
                <a16:creationId xmlns:a16="http://schemas.microsoft.com/office/drawing/2014/main" id="{6C40D0EE-3DEE-C04E-8DF3-3736A8A968C0}"/>
              </a:ext>
            </a:extLst>
          </p:cNvPr>
          <p:cNvSpPr/>
          <p:nvPr/>
        </p:nvSpPr>
        <p:spPr>
          <a:xfrm>
            <a:off x="2844702" y="3403432"/>
            <a:ext cx="428795" cy="270240"/>
          </a:xfrm>
          <a:prstGeom prst="rect">
            <a:avLst/>
          </a:prstGeom>
          <a:solidFill>
            <a:schemeClr val="accent2"/>
          </a:solidFill>
          <a:ln>
            <a:solidFill>
              <a:srgbClr val="741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$35</a:t>
            </a:r>
          </a:p>
        </p:txBody>
      </p:sp>
    </p:spTree>
    <p:extLst>
      <p:ext uri="{BB962C8B-B14F-4D97-AF65-F5344CB8AC3E}">
        <p14:creationId xmlns:p14="http://schemas.microsoft.com/office/powerpoint/2010/main" val="335489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966316" y="1812698"/>
            <a:ext cx="477781" cy="477781"/>
          </a:xfrm>
          <a:prstGeom prst="rect">
            <a:avLst/>
          </a:prstGeom>
        </p:spPr>
      </p:pic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522302" y="185325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871039" y="1692887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14" name="Graphic 13" descr="Fireworks">
            <a:extLst>
              <a:ext uri="{FF2B5EF4-FFF2-40B4-BE49-F238E27FC236}">
                <a16:creationId xmlns:a16="http://schemas.microsoft.com/office/drawing/2014/main" id="{0E03B9C5-0B49-6744-9A09-FA0ECC86E3F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266" y="4570809"/>
            <a:ext cx="914400" cy="914400"/>
          </a:xfrm>
          <a:prstGeom prst="rect">
            <a:avLst/>
          </a:prstGeom>
        </p:spPr>
      </p:pic>
      <p:pic>
        <p:nvPicPr>
          <p:cNvPr id="15" name="Graphic 14" descr="Fireworks">
            <a:extLst>
              <a:ext uri="{FF2B5EF4-FFF2-40B4-BE49-F238E27FC236}">
                <a16:creationId xmlns:a16="http://schemas.microsoft.com/office/drawing/2014/main" id="{8F590975-0809-6D48-8842-79785B2A5B1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26995" y="4937679"/>
            <a:ext cx="914400" cy="914400"/>
          </a:xfrm>
          <a:prstGeom prst="rect">
            <a:avLst/>
          </a:prstGeom>
        </p:spPr>
      </p:pic>
      <p:pic>
        <p:nvPicPr>
          <p:cNvPr id="16" name="Graphic 15" descr="Fireworks">
            <a:extLst>
              <a:ext uri="{FF2B5EF4-FFF2-40B4-BE49-F238E27FC236}">
                <a16:creationId xmlns:a16="http://schemas.microsoft.com/office/drawing/2014/main" id="{A473F4E2-D38A-564B-8D1E-6D6C8DD7C14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849333" y="5331297"/>
            <a:ext cx="914400" cy="914400"/>
          </a:xfrm>
          <a:prstGeom prst="rect">
            <a:avLst/>
          </a:prstGeom>
        </p:spPr>
      </p:pic>
      <p:pic>
        <p:nvPicPr>
          <p:cNvPr id="17" name="Graphic 16" descr="Fireworks">
            <a:extLst>
              <a:ext uri="{FF2B5EF4-FFF2-40B4-BE49-F238E27FC236}">
                <a16:creationId xmlns:a16="http://schemas.microsoft.com/office/drawing/2014/main" id="{7B3C39A1-DC17-9D43-85F4-9319FA98B5F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490590" y="4179633"/>
            <a:ext cx="914400" cy="914400"/>
          </a:xfrm>
          <a:prstGeom prst="rect">
            <a:avLst/>
          </a:prstGeom>
        </p:spPr>
      </p:pic>
      <p:pic>
        <p:nvPicPr>
          <p:cNvPr id="18" name="Graphic 17" descr="Fireworks">
            <a:extLst>
              <a:ext uri="{FF2B5EF4-FFF2-40B4-BE49-F238E27FC236}">
                <a16:creationId xmlns:a16="http://schemas.microsoft.com/office/drawing/2014/main" id="{BD760DBA-E567-9844-A160-9D08FEC0D35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98952" y="4557066"/>
            <a:ext cx="914400" cy="914400"/>
          </a:xfrm>
          <a:prstGeom prst="rect">
            <a:avLst/>
          </a:prstGeom>
        </p:spPr>
      </p:pic>
      <p:pic>
        <p:nvPicPr>
          <p:cNvPr id="19" name="Graphic 18" descr="Fireworks">
            <a:extLst>
              <a:ext uri="{FF2B5EF4-FFF2-40B4-BE49-F238E27FC236}">
                <a16:creationId xmlns:a16="http://schemas.microsoft.com/office/drawing/2014/main" id="{2654A12A-3225-2B4C-B8F7-F25ADC163F0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620585" y="4531342"/>
            <a:ext cx="914400" cy="914400"/>
          </a:xfrm>
          <a:prstGeom prst="rect">
            <a:avLst/>
          </a:prstGeom>
        </p:spPr>
      </p:pic>
      <p:pic>
        <p:nvPicPr>
          <p:cNvPr id="20" name="Graphic 19" descr="Fireworks">
            <a:extLst>
              <a:ext uri="{FF2B5EF4-FFF2-40B4-BE49-F238E27FC236}">
                <a16:creationId xmlns:a16="http://schemas.microsoft.com/office/drawing/2014/main" id="{F0DAFADC-DB54-AC47-B0EE-4F506869671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079728" y="4707912"/>
            <a:ext cx="914400" cy="914400"/>
          </a:xfrm>
          <a:prstGeom prst="rect">
            <a:avLst/>
          </a:prstGeom>
        </p:spPr>
      </p:pic>
      <p:pic>
        <p:nvPicPr>
          <p:cNvPr id="21" name="Graphic 20" descr="Fireworks">
            <a:extLst>
              <a:ext uri="{FF2B5EF4-FFF2-40B4-BE49-F238E27FC236}">
                <a16:creationId xmlns:a16="http://schemas.microsoft.com/office/drawing/2014/main" id="{584F8EFB-171D-E74A-94F2-70A44172A77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033819" y="5332809"/>
            <a:ext cx="914400" cy="914400"/>
          </a:xfrm>
          <a:prstGeom prst="rect">
            <a:avLst/>
          </a:prstGeom>
        </p:spPr>
      </p:pic>
      <p:pic>
        <p:nvPicPr>
          <p:cNvPr id="22" name="Graphic 21" descr="Fireworks">
            <a:extLst>
              <a:ext uri="{FF2B5EF4-FFF2-40B4-BE49-F238E27FC236}">
                <a16:creationId xmlns:a16="http://schemas.microsoft.com/office/drawing/2014/main" id="{86C4D474-F54E-0440-B142-0C30500DCCE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463752" y="4730857"/>
            <a:ext cx="914400" cy="914400"/>
          </a:xfrm>
          <a:prstGeom prst="rect">
            <a:avLst/>
          </a:prstGeom>
        </p:spPr>
      </p:pic>
      <p:pic>
        <p:nvPicPr>
          <p:cNvPr id="23" name="Graphic 22" descr="Fireworks">
            <a:extLst>
              <a:ext uri="{FF2B5EF4-FFF2-40B4-BE49-F238E27FC236}">
                <a16:creationId xmlns:a16="http://schemas.microsoft.com/office/drawing/2014/main" id="{6F87745E-BC09-9D4E-8F76-0E9BBC18904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18305" y="5243436"/>
            <a:ext cx="914400" cy="914400"/>
          </a:xfrm>
          <a:prstGeom prst="rect">
            <a:avLst/>
          </a:prstGeom>
        </p:spPr>
      </p:pic>
      <p:pic>
        <p:nvPicPr>
          <p:cNvPr id="24" name="Graphic 23" descr="Fireworks">
            <a:extLst>
              <a:ext uri="{FF2B5EF4-FFF2-40B4-BE49-F238E27FC236}">
                <a16:creationId xmlns:a16="http://schemas.microsoft.com/office/drawing/2014/main" id="{65472DBC-6BEA-0644-A0AB-CD32F60BF8D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827539" y="5250994"/>
            <a:ext cx="914400" cy="914400"/>
          </a:xfrm>
          <a:prstGeom prst="rect">
            <a:avLst/>
          </a:prstGeom>
        </p:spPr>
      </p:pic>
      <p:pic>
        <p:nvPicPr>
          <p:cNvPr id="25" name="Graphic 24" descr="Fireworks">
            <a:extLst>
              <a:ext uri="{FF2B5EF4-FFF2-40B4-BE49-F238E27FC236}">
                <a16:creationId xmlns:a16="http://schemas.microsoft.com/office/drawing/2014/main" id="{E97A2039-527D-BD4E-BF12-1A56265BDAB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910314" y="3733734"/>
            <a:ext cx="914400" cy="914400"/>
          </a:xfrm>
          <a:prstGeom prst="rect">
            <a:avLst/>
          </a:prstGeom>
        </p:spPr>
      </p:pic>
      <p:pic>
        <p:nvPicPr>
          <p:cNvPr id="26" name="Graphic 25" descr="Fireworks">
            <a:extLst>
              <a:ext uri="{FF2B5EF4-FFF2-40B4-BE49-F238E27FC236}">
                <a16:creationId xmlns:a16="http://schemas.microsoft.com/office/drawing/2014/main" id="{D7B6CC3A-C38E-7045-BD94-89E55B254FB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246666" y="5270380"/>
            <a:ext cx="914400" cy="914400"/>
          </a:xfrm>
          <a:prstGeom prst="rect">
            <a:avLst/>
          </a:prstGeom>
        </p:spPr>
      </p:pic>
      <p:pic>
        <p:nvPicPr>
          <p:cNvPr id="27" name="Graphic 26" descr="Fireworks">
            <a:extLst>
              <a:ext uri="{FF2B5EF4-FFF2-40B4-BE49-F238E27FC236}">
                <a16:creationId xmlns:a16="http://schemas.microsoft.com/office/drawing/2014/main" id="{C961EBFC-922E-8244-B31A-D3DEF47E44F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7796" y="5084245"/>
            <a:ext cx="914400" cy="914400"/>
          </a:xfrm>
          <a:prstGeom prst="rect">
            <a:avLst/>
          </a:prstGeom>
        </p:spPr>
      </p:pic>
      <p:pic>
        <p:nvPicPr>
          <p:cNvPr id="28" name="Graphic 27" descr="Fireworks">
            <a:extLst>
              <a:ext uri="{FF2B5EF4-FFF2-40B4-BE49-F238E27FC236}">
                <a16:creationId xmlns:a16="http://schemas.microsoft.com/office/drawing/2014/main" id="{7B33961E-D4A5-3243-B07E-F6BA6D7A703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960750" y="4932414"/>
            <a:ext cx="914400" cy="914400"/>
          </a:xfrm>
          <a:prstGeom prst="rect">
            <a:avLst/>
          </a:prstGeom>
        </p:spPr>
      </p:pic>
      <p:pic>
        <p:nvPicPr>
          <p:cNvPr id="29" name="Graphic 28" descr="Fireworks">
            <a:extLst>
              <a:ext uri="{FF2B5EF4-FFF2-40B4-BE49-F238E27FC236}">
                <a16:creationId xmlns:a16="http://schemas.microsoft.com/office/drawing/2014/main" id="{7F21DC78-1727-D64C-83A7-145834DC9A1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01995" y="5339977"/>
            <a:ext cx="914400" cy="914400"/>
          </a:xfrm>
          <a:prstGeom prst="rect">
            <a:avLst/>
          </a:prstGeom>
        </p:spPr>
      </p:pic>
      <p:pic>
        <p:nvPicPr>
          <p:cNvPr id="30" name="Graphic 29" descr="Fireworks">
            <a:extLst>
              <a:ext uri="{FF2B5EF4-FFF2-40B4-BE49-F238E27FC236}">
                <a16:creationId xmlns:a16="http://schemas.microsoft.com/office/drawing/2014/main" id="{172053DE-C0FA-104D-86A8-AD548B0FECE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382333" y="4875609"/>
            <a:ext cx="914400" cy="914400"/>
          </a:xfrm>
          <a:prstGeom prst="rect">
            <a:avLst/>
          </a:prstGeom>
        </p:spPr>
      </p:pic>
      <p:pic>
        <p:nvPicPr>
          <p:cNvPr id="31" name="Graphic 30" descr="Fireworks">
            <a:extLst>
              <a:ext uri="{FF2B5EF4-FFF2-40B4-BE49-F238E27FC236}">
                <a16:creationId xmlns:a16="http://schemas.microsoft.com/office/drawing/2014/main" id="{7B30A537-D002-4441-B1A2-CDAA5B15CEF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964335" y="4632293"/>
            <a:ext cx="914400" cy="914400"/>
          </a:xfrm>
          <a:prstGeom prst="rect">
            <a:avLst/>
          </a:prstGeom>
        </p:spPr>
      </p:pic>
      <p:pic>
        <p:nvPicPr>
          <p:cNvPr id="32" name="Graphic 31" descr="Fireworks">
            <a:extLst>
              <a:ext uri="{FF2B5EF4-FFF2-40B4-BE49-F238E27FC236}">
                <a16:creationId xmlns:a16="http://schemas.microsoft.com/office/drawing/2014/main" id="{B3690679-93BE-8F4A-B13A-816E7DB4538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65706" y="4709424"/>
            <a:ext cx="914400" cy="914400"/>
          </a:xfrm>
          <a:prstGeom prst="rect">
            <a:avLst/>
          </a:prstGeom>
        </p:spPr>
      </p:pic>
      <p:pic>
        <p:nvPicPr>
          <p:cNvPr id="33" name="Graphic 32" descr="Fireworks">
            <a:extLst>
              <a:ext uri="{FF2B5EF4-FFF2-40B4-BE49-F238E27FC236}">
                <a16:creationId xmlns:a16="http://schemas.microsoft.com/office/drawing/2014/main" id="{E903BDA8-C138-FE48-A059-90872E206D2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399066" y="4677278"/>
            <a:ext cx="914400" cy="914400"/>
          </a:xfrm>
          <a:prstGeom prst="rect">
            <a:avLst/>
          </a:prstGeom>
        </p:spPr>
      </p:pic>
      <p:pic>
        <p:nvPicPr>
          <p:cNvPr id="34" name="Graphic 33" descr="Fireworks">
            <a:extLst>
              <a:ext uri="{FF2B5EF4-FFF2-40B4-BE49-F238E27FC236}">
                <a16:creationId xmlns:a16="http://schemas.microsoft.com/office/drawing/2014/main" id="{9E8838E9-9E14-4746-AF6E-D8DF81FCE09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915896" y="4672540"/>
            <a:ext cx="914400" cy="914400"/>
          </a:xfrm>
          <a:prstGeom prst="rect">
            <a:avLst/>
          </a:prstGeom>
        </p:spPr>
      </p:pic>
      <p:pic>
        <p:nvPicPr>
          <p:cNvPr id="35" name="Graphic 34" descr="Fireworks">
            <a:extLst>
              <a:ext uri="{FF2B5EF4-FFF2-40B4-BE49-F238E27FC236}">
                <a16:creationId xmlns:a16="http://schemas.microsoft.com/office/drawing/2014/main" id="{34B1DCF8-6CEE-AD43-96D0-C0CE564E04B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798790" y="5030347"/>
            <a:ext cx="914400" cy="914400"/>
          </a:xfrm>
          <a:prstGeom prst="rect">
            <a:avLst/>
          </a:prstGeom>
        </p:spPr>
      </p:pic>
      <p:pic>
        <p:nvPicPr>
          <p:cNvPr id="36" name="Graphic 35" descr="Fireworks">
            <a:extLst>
              <a:ext uri="{FF2B5EF4-FFF2-40B4-BE49-F238E27FC236}">
                <a16:creationId xmlns:a16="http://schemas.microsoft.com/office/drawing/2014/main" id="{BF5B747C-E690-7947-AC0D-E5A00D4A3FB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146291" y="4049155"/>
            <a:ext cx="914400" cy="914400"/>
          </a:xfrm>
          <a:prstGeom prst="rect">
            <a:avLst/>
          </a:prstGeom>
        </p:spPr>
      </p:pic>
      <p:pic>
        <p:nvPicPr>
          <p:cNvPr id="37" name="Graphic 36" descr="Fireworks">
            <a:extLst>
              <a:ext uri="{FF2B5EF4-FFF2-40B4-BE49-F238E27FC236}">
                <a16:creationId xmlns:a16="http://schemas.microsoft.com/office/drawing/2014/main" id="{A2AC57B3-9402-3040-A612-DACB31E3385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100382" y="4674052"/>
            <a:ext cx="914400" cy="914400"/>
          </a:xfrm>
          <a:prstGeom prst="rect">
            <a:avLst/>
          </a:prstGeom>
        </p:spPr>
      </p:pic>
      <p:pic>
        <p:nvPicPr>
          <p:cNvPr id="38" name="Graphic 37" descr="Fireworks">
            <a:extLst>
              <a:ext uri="{FF2B5EF4-FFF2-40B4-BE49-F238E27FC236}">
                <a16:creationId xmlns:a16="http://schemas.microsoft.com/office/drawing/2014/main" id="{7300042D-A706-034F-B097-AFE620E1843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313229" y="4611623"/>
            <a:ext cx="914400" cy="914400"/>
          </a:xfrm>
          <a:prstGeom prst="rect">
            <a:avLst/>
          </a:prstGeom>
        </p:spPr>
      </p:pic>
      <p:pic>
        <p:nvPicPr>
          <p:cNvPr id="39" name="Graphic 38" descr="Fireworks">
            <a:extLst>
              <a:ext uri="{FF2B5EF4-FFF2-40B4-BE49-F238E27FC236}">
                <a16:creationId xmlns:a16="http://schemas.microsoft.com/office/drawing/2014/main" id="{CDFA4D4C-BF1F-EF4F-8E04-CD4186B74CB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865157" y="4135037"/>
            <a:ext cx="914400" cy="914400"/>
          </a:xfrm>
          <a:prstGeom prst="rect">
            <a:avLst/>
          </a:prstGeom>
        </p:spPr>
      </p:pic>
      <p:pic>
        <p:nvPicPr>
          <p:cNvPr id="40" name="Graphic 39" descr="Fireworks">
            <a:extLst>
              <a:ext uri="{FF2B5EF4-FFF2-40B4-BE49-F238E27FC236}">
                <a16:creationId xmlns:a16="http://schemas.microsoft.com/office/drawing/2014/main" id="{A3898F27-1BF0-FD41-B883-8A4DFE5A26C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027313" y="4273657"/>
            <a:ext cx="914400" cy="914400"/>
          </a:xfrm>
          <a:prstGeom prst="rect">
            <a:avLst/>
          </a:prstGeom>
        </p:spPr>
      </p:pic>
      <p:pic>
        <p:nvPicPr>
          <p:cNvPr id="41" name="Graphic 40" descr="Fireworks">
            <a:extLst>
              <a:ext uri="{FF2B5EF4-FFF2-40B4-BE49-F238E27FC236}">
                <a16:creationId xmlns:a16="http://schemas.microsoft.com/office/drawing/2014/main" id="{06D93DDD-DBDC-354C-8284-AFF9B2B4497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448896" y="4216852"/>
            <a:ext cx="914400" cy="914400"/>
          </a:xfrm>
          <a:prstGeom prst="rect">
            <a:avLst/>
          </a:prstGeom>
        </p:spPr>
      </p:pic>
      <p:pic>
        <p:nvPicPr>
          <p:cNvPr id="42" name="Graphic 41" descr="Fireworks">
            <a:extLst>
              <a:ext uri="{FF2B5EF4-FFF2-40B4-BE49-F238E27FC236}">
                <a16:creationId xmlns:a16="http://schemas.microsoft.com/office/drawing/2014/main" id="{B122D6DF-8F40-E441-9CF7-9B52352E3D0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896663" y="5518886"/>
            <a:ext cx="914400" cy="914400"/>
          </a:xfrm>
          <a:prstGeom prst="rect">
            <a:avLst/>
          </a:prstGeom>
        </p:spPr>
      </p:pic>
      <p:pic>
        <p:nvPicPr>
          <p:cNvPr id="43" name="Graphic 42" descr="Fireworks">
            <a:extLst>
              <a:ext uri="{FF2B5EF4-FFF2-40B4-BE49-F238E27FC236}">
                <a16:creationId xmlns:a16="http://schemas.microsoft.com/office/drawing/2014/main" id="{34200CC2-5A0A-E349-B076-BD495C353AD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218196" y="5709283"/>
            <a:ext cx="914400" cy="914400"/>
          </a:xfrm>
          <a:prstGeom prst="rect">
            <a:avLst/>
          </a:prstGeom>
        </p:spPr>
      </p:pic>
      <p:pic>
        <p:nvPicPr>
          <p:cNvPr id="44" name="Graphic 43" descr="Fireworks">
            <a:extLst>
              <a:ext uri="{FF2B5EF4-FFF2-40B4-BE49-F238E27FC236}">
                <a16:creationId xmlns:a16="http://schemas.microsoft.com/office/drawing/2014/main" id="{EA00F1AD-B5A9-6844-9797-E01DAA42628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127058" y="4895501"/>
            <a:ext cx="914400" cy="914400"/>
          </a:xfrm>
          <a:prstGeom prst="rect">
            <a:avLst/>
          </a:prstGeom>
        </p:spPr>
      </p:pic>
      <p:pic>
        <p:nvPicPr>
          <p:cNvPr id="45" name="Graphic 44" descr="Fireworks">
            <a:extLst>
              <a:ext uri="{FF2B5EF4-FFF2-40B4-BE49-F238E27FC236}">
                <a16:creationId xmlns:a16="http://schemas.microsoft.com/office/drawing/2014/main" id="{109DA1AD-A31F-1546-8E74-5203FE36DDC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081149" y="5520398"/>
            <a:ext cx="914400" cy="914400"/>
          </a:xfrm>
          <a:prstGeom prst="rect">
            <a:avLst/>
          </a:prstGeom>
        </p:spPr>
      </p:pic>
      <p:pic>
        <p:nvPicPr>
          <p:cNvPr id="46" name="Graphic 45" descr="Fireworks">
            <a:extLst>
              <a:ext uri="{FF2B5EF4-FFF2-40B4-BE49-F238E27FC236}">
                <a16:creationId xmlns:a16="http://schemas.microsoft.com/office/drawing/2014/main" id="{5E7C8AF1-58A8-2341-8504-50511AD753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293996" y="5457969"/>
            <a:ext cx="914400" cy="914400"/>
          </a:xfrm>
          <a:prstGeom prst="rect">
            <a:avLst/>
          </a:prstGeom>
        </p:spPr>
      </p:pic>
      <p:pic>
        <p:nvPicPr>
          <p:cNvPr id="47" name="Graphic 46" descr="Fireworks">
            <a:extLst>
              <a:ext uri="{FF2B5EF4-FFF2-40B4-BE49-F238E27FC236}">
                <a16:creationId xmlns:a16="http://schemas.microsoft.com/office/drawing/2014/main" id="{E4491330-BA75-A340-A5EC-BD74FAA1FC6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219611" y="5697544"/>
            <a:ext cx="914400" cy="914400"/>
          </a:xfrm>
          <a:prstGeom prst="rect">
            <a:avLst/>
          </a:prstGeom>
        </p:spPr>
      </p:pic>
      <p:pic>
        <p:nvPicPr>
          <p:cNvPr id="48" name="Graphic 47" descr="Fireworks">
            <a:extLst>
              <a:ext uri="{FF2B5EF4-FFF2-40B4-BE49-F238E27FC236}">
                <a16:creationId xmlns:a16="http://schemas.microsoft.com/office/drawing/2014/main" id="{C32C4541-23A3-5F4B-A966-31938497725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08080" y="5120003"/>
            <a:ext cx="914400" cy="914400"/>
          </a:xfrm>
          <a:prstGeom prst="rect">
            <a:avLst/>
          </a:prstGeom>
        </p:spPr>
      </p:pic>
      <p:pic>
        <p:nvPicPr>
          <p:cNvPr id="49" name="Graphic 48" descr="Fireworks">
            <a:extLst>
              <a:ext uri="{FF2B5EF4-FFF2-40B4-BE49-F238E27FC236}">
                <a16:creationId xmlns:a16="http://schemas.microsoft.com/office/drawing/2014/main" id="{A0F3D27D-F24A-874B-AC25-DB28E6321AC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429663" y="5063198"/>
            <a:ext cx="914400" cy="914400"/>
          </a:xfrm>
          <a:prstGeom prst="rect">
            <a:avLst/>
          </a:prstGeom>
        </p:spPr>
      </p:pic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pic>
        <p:nvPicPr>
          <p:cNvPr id="58" name="Graphic 57" descr="Fireworks">
            <a:extLst>
              <a:ext uri="{FF2B5EF4-FFF2-40B4-BE49-F238E27FC236}">
                <a16:creationId xmlns:a16="http://schemas.microsoft.com/office/drawing/2014/main" id="{FAD398B4-9ECC-0F4D-B506-81CB69A8BE4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549982" y="3502965"/>
            <a:ext cx="914400" cy="914400"/>
          </a:xfrm>
          <a:prstGeom prst="rect">
            <a:avLst/>
          </a:prstGeom>
        </p:spPr>
      </p:pic>
      <p:pic>
        <p:nvPicPr>
          <p:cNvPr id="59" name="Graphic 58" descr="Fireworks">
            <a:extLst>
              <a:ext uri="{FF2B5EF4-FFF2-40B4-BE49-F238E27FC236}">
                <a16:creationId xmlns:a16="http://schemas.microsoft.com/office/drawing/2014/main" id="{BF03802F-E946-5F4D-A9EF-707CCE7E5E1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52587" y="3670662"/>
            <a:ext cx="914400" cy="914400"/>
          </a:xfrm>
          <a:prstGeom prst="rect">
            <a:avLst/>
          </a:prstGeom>
        </p:spPr>
      </p:pic>
      <p:pic>
        <p:nvPicPr>
          <p:cNvPr id="60" name="Graphic 59" descr="Fireworks">
            <a:extLst>
              <a:ext uri="{FF2B5EF4-FFF2-40B4-BE49-F238E27FC236}">
                <a16:creationId xmlns:a16="http://schemas.microsoft.com/office/drawing/2014/main" id="{4A956E0E-918E-E542-816A-F5BBE2F4072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642731" y="4541561"/>
            <a:ext cx="914400" cy="914400"/>
          </a:xfrm>
          <a:prstGeom prst="rect">
            <a:avLst/>
          </a:prstGeom>
        </p:spPr>
      </p:pic>
      <p:pic>
        <p:nvPicPr>
          <p:cNvPr id="61" name="Graphic 60" descr="Fireworks">
            <a:extLst>
              <a:ext uri="{FF2B5EF4-FFF2-40B4-BE49-F238E27FC236}">
                <a16:creationId xmlns:a16="http://schemas.microsoft.com/office/drawing/2014/main" id="{1C5F3A85-14F2-B24A-9F8A-E491B982B1F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616545" y="2844208"/>
            <a:ext cx="914400" cy="914400"/>
          </a:xfrm>
          <a:prstGeom prst="rect">
            <a:avLst/>
          </a:prstGeom>
        </p:spPr>
      </p:pic>
      <p:pic>
        <p:nvPicPr>
          <p:cNvPr id="62" name="Graphic 61" descr="Fireworks">
            <a:extLst>
              <a:ext uri="{FF2B5EF4-FFF2-40B4-BE49-F238E27FC236}">
                <a16:creationId xmlns:a16="http://schemas.microsoft.com/office/drawing/2014/main" id="{FB138460-43B9-FA41-B5E1-0B2742E7510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570636" y="3469105"/>
            <a:ext cx="914400" cy="914400"/>
          </a:xfrm>
          <a:prstGeom prst="rect">
            <a:avLst/>
          </a:prstGeom>
        </p:spPr>
      </p:pic>
      <p:pic>
        <p:nvPicPr>
          <p:cNvPr id="63" name="Graphic 62" descr="Fireworks">
            <a:extLst>
              <a:ext uri="{FF2B5EF4-FFF2-40B4-BE49-F238E27FC236}">
                <a16:creationId xmlns:a16="http://schemas.microsoft.com/office/drawing/2014/main" id="{0510E58A-BA12-6345-A72E-0DF1765D7BD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335411" y="2930090"/>
            <a:ext cx="914400" cy="914400"/>
          </a:xfrm>
          <a:prstGeom prst="rect">
            <a:avLst/>
          </a:prstGeom>
        </p:spPr>
      </p:pic>
      <p:pic>
        <p:nvPicPr>
          <p:cNvPr id="64" name="Graphic 63" descr="Fireworks">
            <a:extLst>
              <a:ext uri="{FF2B5EF4-FFF2-40B4-BE49-F238E27FC236}">
                <a16:creationId xmlns:a16="http://schemas.microsoft.com/office/drawing/2014/main" id="{EC15DC89-BF2E-884A-86EB-9508BCAC8D7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597444" y="3562625"/>
            <a:ext cx="914400" cy="914400"/>
          </a:xfrm>
          <a:prstGeom prst="rect">
            <a:avLst/>
          </a:prstGeom>
        </p:spPr>
      </p:pic>
      <p:pic>
        <p:nvPicPr>
          <p:cNvPr id="65" name="Graphic 64" descr="Fireworks">
            <a:extLst>
              <a:ext uri="{FF2B5EF4-FFF2-40B4-BE49-F238E27FC236}">
                <a16:creationId xmlns:a16="http://schemas.microsoft.com/office/drawing/2014/main" id="{B3807A1D-7C58-604D-81F2-7334016ADC5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919150" y="3011905"/>
            <a:ext cx="914400" cy="914400"/>
          </a:xfrm>
          <a:prstGeom prst="rect">
            <a:avLst/>
          </a:prstGeom>
        </p:spPr>
      </p:pic>
      <p:pic>
        <p:nvPicPr>
          <p:cNvPr id="66" name="Graphic 65" descr="Fireworks">
            <a:extLst>
              <a:ext uri="{FF2B5EF4-FFF2-40B4-BE49-F238E27FC236}">
                <a16:creationId xmlns:a16="http://schemas.microsoft.com/office/drawing/2014/main" id="{F5E72FD8-9490-7F42-8CC7-3FA2AB26939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366917" y="4313939"/>
            <a:ext cx="914400" cy="914400"/>
          </a:xfrm>
          <a:prstGeom prst="rect">
            <a:avLst/>
          </a:prstGeom>
        </p:spPr>
      </p:pic>
      <p:pic>
        <p:nvPicPr>
          <p:cNvPr id="67" name="Graphic 66" descr="Fireworks">
            <a:extLst>
              <a:ext uri="{FF2B5EF4-FFF2-40B4-BE49-F238E27FC236}">
                <a16:creationId xmlns:a16="http://schemas.microsoft.com/office/drawing/2014/main" id="{169E57EC-AB34-7742-B297-5739F5EAD15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249811" y="4671746"/>
            <a:ext cx="914400" cy="914400"/>
          </a:xfrm>
          <a:prstGeom prst="rect">
            <a:avLst/>
          </a:prstGeom>
        </p:spPr>
      </p:pic>
      <p:pic>
        <p:nvPicPr>
          <p:cNvPr id="68" name="Graphic 67" descr="Fireworks">
            <a:extLst>
              <a:ext uri="{FF2B5EF4-FFF2-40B4-BE49-F238E27FC236}">
                <a16:creationId xmlns:a16="http://schemas.microsoft.com/office/drawing/2014/main" id="{4819AE73-ECF6-3040-89CD-B79A0573EED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7312" y="3690554"/>
            <a:ext cx="914400" cy="914400"/>
          </a:xfrm>
          <a:prstGeom prst="rect">
            <a:avLst/>
          </a:prstGeom>
        </p:spPr>
      </p:pic>
      <p:pic>
        <p:nvPicPr>
          <p:cNvPr id="69" name="Graphic 68" descr="Fireworks">
            <a:extLst>
              <a:ext uri="{FF2B5EF4-FFF2-40B4-BE49-F238E27FC236}">
                <a16:creationId xmlns:a16="http://schemas.microsoft.com/office/drawing/2014/main" id="{BE1F46AA-EAF9-354D-9215-8D3CD249994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551403" y="4315451"/>
            <a:ext cx="914400" cy="914400"/>
          </a:xfrm>
          <a:prstGeom prst="rect">
            <a:avLst/>
          </a:prstGeom>
        </p:spPr>
      </p:pic>
      <p:pic>
        <p:nvPicPr>
          <p:cNvPr id="70" name="Graphic 69" descr="Fireworks">
            <a:extLst>
              <a:ext uri="{FF2B5EF4-FFF2-40B4-BE49-F238E27FC236}">
                <a16:creationId xmlns:a16="http://schemas.microsoft.com/office/drawing/2014/main" id="{C3D9E9B8-610C-7E41-93A0-F06BC6A7EA7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764250" y="4253022"/>
            <a:ext cx="914400" cy="914400"/>
          </a:xfrm>
          <a:prstGeom prst="rect">
            <a:avLst/>
          </a:prstGeom>
        </p:spPr>
      </p:pic>
      <p:pic>
        <p:nvPicPr>
          <p:cNvPr id="71" name="Graphic 70" descr="Fireworks">
            <a:extLst>
              <a:ext uri="{FF2B5EF4-FFF2-40B4-BE49-F238E27FC236}">
                <a16:creationId xmlns:a16="http://schemas.microsoft.com/office/drawing/2014/main" id="{B9BF217C-1B58-9A4E-B52C-759AF357184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899917" y="3858251"/>
            <a:ext cx="914400" cy="914400"/>
          </a:xfrm>
          <a:prstGeom prst="rect">
            <a:avLst/>
          </a:prstGeom>
        </p:spPr>
      </p:pic>
      <p:pic>
        <p:nvPicPr>
          <p:cNvPr id="72" name="Graphic 71" descr="Fireworks">
            <a:extLst>
              <a:ext uri="{FF2B5EF4-FFF2-40B4-BE49-F238E27FC236}">
                <a16:creationId xmlns:a16="http://schemas.microsoft.com/office/drawing/2014/main" id="{4F5D300F-C4CB-044F-A821-6F14C02B6B5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115698" y="3426252"/>
            <a:ext cx="914400" cy="914400"/>
          </a:xfrm>
          <a:prstGeom prst="rect">
            <a:avLst/>
          </a:prstGeom>
        </p:spPr>
      </p:pic>
      <p:pic>
        <p:nvPicPr>
          <p:cNvPr id="73" name="Graphic 72" descr="Fireworks">
            <a:extLst>
              <a:ext uri="{FF2B5EF4-FFF2-40B4-BE49-F238E27FC236}">
                <a16:creationId xmlns:a16="http://schemas.microsoft.com/office/drawing/2014/main" id="{6CE4DA0C-D47B-E640-AC2C-2196A73DEDD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791990" y="4310110"/>
            <a:ext cx="914400" cy="914400"/>
          </a:xfrm>
          <a:prstGeom prst="rect">
            <a:avLst/>
          </a:prstGeom>
        </p:spPr>
      </p:pic>
      <p:pic>
        <p:nvPicPr>
          <p:cNvPr id="74" name="Graphic 73" descr="Fireworks">
            <a:extLst>
              <a:ext uri="{FF2B5EF4-FFF2-40B4-BE49-F238E27FC236}">
                <a16:creationId xmlns:a16="http://schemas.microsoft.com/office/drawing/2014/main" id="{1B772B88-0E45-0E4E-972F-EC63BFEEE90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08447" y="4464848"/>
            <a:ext cx="914400" cy="914400"/>
          </a:xfrm>
          <a:prstGeom prst="rect">
            <a:avLst/>
          </a:prstGeom>
        </p:spPr>
      </p:pic>
      <p:pic>
        <p:nvPicPr>
          <p:cNvPr id="75" name="Graphic 74" descr="Fireworks">
            <a:extLst>
              <a:ext uri="{FF2B5EF4-FFF2-40B4-BE49-F238E27FC236}">
                <a16:creationId xmlns:a16="http://schemas.microsoft.com/office/drawing/2014/main" id="{3F08CCCA-78A9-F145-86BF-5E5EB8A186C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182261" y="2767495"/>
            <a:ext cx="914400" cy="914400"/>
          </a:xfrm>
          <a:prstGeom prst="rect">
            <a:avLst/>
          </a:prstGeom>
        </p:spPr>
      </p:pic>
      <p:pic>
        <p:nvPicPr>
          <p:cNvPr id="76" name="Graphic 75" descr="Fireworks">
            <a:extLst>
              <a:ext uri="{FF2B5EF4-FFF2-40B4-BE49-F238E27FC236}">
                <a16:creationId xmlns:a16="http://schemas.microsoft.com/office/drawing/2014/main" id="{CB55BC76-A2FD-324E-9308-99924DD9B2D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136352" y="3392392"/>
            <a:ext cx="914400" cy="914400"/>
          </a:xfrm>
          <a:prstGeom prst="rect">
            <a:avLst/>
          </a:prstGeom>
        </p:spPr>
      </p:pic>
      <p:pic>
        <p:nvPicPr>
          <p:cNvPr id="77" name="Graphic 76" descr="Fireworks">
            <a:extLst>
              <a:ext uri="{FF2B5EF4-FFF2-40B4-BE49-F238E27FC236}">
                <a16:creationId xmlns:a16="http://schemas.microsoft.com/office/drawing/2014/main" id="{D62E08F5-5E56-8F4F-800D-7C79952D4DB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74814" y="3569538"/>
            <a:ext cx="914400" cy="914400"/>
          </a:xfrm>
          <a:prstGeom prst="rect">
            <a:avLst/>
          </a:prstGeom>
        </p:spPr>
      </p:pic>
      <p:pic>
        <p:nvPicPr>
          <p:cNvPr id="78" name="Graphic 77" descr="Fireworks">
            <a:extLst>
              <a:ext uri="{FF2B5EF4-FFF2-40B4-BE49-F238E27FC236}">
                <a16:creationId xmlns:a16="http://schemas.microsoft.com/office/drawing/2014/main" id="{93A0C033-68A6-9A49-B5C9-818D30522C7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36970" y="3708158"/>
            <a:ext cx="914400" cy="914400"/>
          </a:xfrm>
          <a:prstGeom prst="rect">
            <a:avLst/>
          </a:prstGeom>
        </p:spPr>
      </p:pic>
      <p:pic>
        <p:nvPicPr>
          <p:cNvPr id="79" name="Graphic 78" descr="Fireworks">
            <a:extLst>
              <a:ext uri="{FF2B5EF4-FFF2-40B4-BE49-F238E27FC236}">
                <a16:creationId xmlns:a16="http://schemas.microsoft.com/office/drawing/2014/main" id="{451F8D53-46AD-0B45-8BB2-5530B6B9E1B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58553" y="3651353"/>
            <a:ext cx="914400" cy="914400"/>
          </a:xfrm>
          <a:prstGeom prst="rect">
            <a:avLst/>
          </a:prstGeom>
        </p:spPr>
      </p:pic>
      <p:pic>
        <p:nvPicPr>
          <p:cNvPr id="80" name="Graphic 79" descr="Fireworks">
            <a:extLst>
              <a:ext uri="{FF2B5EF4-FFF2-40B4-BE49-F238E27FC236}">
                <a16:creationId xmlns:a16="http://schemas.microsoft.com/office/drawing/2014/main" id="{A3B797DB-F8CD-4246-81A3-91556CD7D29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932633" y="4237226"/>
            <a:ext cx="914400" cy="914400"/>
          </a:xfrm>
          <a:prstGeom prst="rect">
            <a:avLst/>
          </a:prstGeom>
        </p:spPr>
      </p:pic>
      <p:pic>
        <p:nvPicPr>
          <p:cNvPr id="81" name="Graphic 80" descr="Fireworks">
            <a:extLst>
              <a:ext uri="{FF2B5EF4-FFF2-40B4-BE49-F238E27FC236}">
                <a16:creationId xmlns:a16="http://schemas.microsoft.com/office/drawing/2014/main" id="{066038AB-A620-6F4F-B343-50D896018D9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815527" y="4595033"/>
            <a:ext cx="914400" cy="914400"/>
          </a:xfrm>
          <a:prstGeom prst="rect">
            <a:avLst/>
          </a:prstGeom>
        </p:spPr>
      </p:pic>
      <p:pic>
        <p:nvPicPr>
          <p:cNvPr id="82" name="Graphic 81" descr="Fireworks">
            <a:extLst>
              <a:ext uri="{FF2B5EF4-FFF2-40B4-BE49-F238E27FC236}">
                <a16:creationId xmlns:a16="http://schemas.microsoft.com/office/drawing/2014/main" id="{9DD2C3A6-D0B1-BB43-9C83-99D7AA45E71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163028" y="3613841"/>
            <a:ext cx="914400" cy="914400"/>
          </a:xfrm>
          <a:prstGeom prst="rect">
            <a:avLst/>
          </a:prstGeom>
        </p:spPr>
      </p:pic>
      <p:pic>
        <p:nvPicPr>
          <p:cNvPr id="83" name="Graphic 82" descr="Fireworks">
            <a:extLst>
              <a:ext uri="{FF2B5EF4-FFF2-40B4-BE49-F238E27FC236}">
                <a16:creationId xmlns:a16="http://schemas.microsoft.com/office/drawing/2014/main" id="{364B67D6-633C-8043-84CD-0D09F24CAAD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454609" y="3562527"/>
            <a:ext cx="914400" cy="914400"/>
          </a:xfrm>
          <a:prstGeom prst="rect">
            <a:avLst/>
          </a:prstGeom>
        </p:spPr>
      </p:pic>
      <p:pic>
        <p:nvPicPr>
          <p:cNvPr id="84" name="Graphic 83" descr="Fireworks">
            <a:extLst>
              <a:ext uri="{FF2B5EF4-FFF2-40B4-BE49-F238E27FC236}">
                <a16:creationId xmlns:a16="http://schemas.microsoft.com/office/drawing/2014/main" id="{E88124DC-5240-5D42-94AE-DAF449DAAE0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329966" y="4176309"/>
            <a:ext cx="914400" cy="914400"/>
          </a:xfrm>
          <a:prstGeom prst="rect">
            <a:avLst/>
          </a:prstGeom>
        </p:spPr>
      </p:pic>
      <p:pic>
        <p:nvPicPr>
          <p:cNvPr id="85" name="Graphic 84" descr="Fireworks">
            <a:extLst>
              <a:ext uri="{FF2B5EF4-FFF2-40B4-BE49-F238E27FC236}">
                <a16:creationId xmlns:a16="http://schemas.microsoft.com/office/drawing/2014/main" id="{2425B2B2-D351-7B4A-BABB-64F60E19B06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465633" y="3781538"/>
            <a:ext cx="914400" cy="914400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2115872" y="1401878"/>
            <a:ext cx="852283" cy="892234"/>
            <a:chOff x="1656695" y="1896573"/>
            <a:chExt cx="852283" cy="8922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pic>
        <p:nvPicPr>
          <p:cNvPr id="96" name="Graphic 95" descr="Fireworks">
            <a:extLst>
              <a:ext uri="{FF2B5EF4-FFF2-40B4-BE49-F238E27FC236}">
                <a16:creationId xmlns:a16="http://schemas.microsoft.com/office/drawing/2014/main" id="{6C6322AA-1CB2-404A-9ADE-1ADBE44D0E6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190832" y="2639543"/>
            <a:ext cx="914400" cy="914400"/>
          </a:xfrm>
          <a:prstGeom prst="rect">
            <a:avLst/>
          </a:prstGeom>
        </p:spPr>
      </p:pic>
      <p:pic>
        <p:nvPicPr>
          <p:cNvPr id="97" name="Graphic 96" descr="Fireworks">
            <a:extLst>
              <a:ext uri="{FF2B5EF4-FFF2-40B4-BE49-F238E27FC236}">
                <a16:creationId xmlns:a16="http://schemas.microsoft.com/office/drawing/2014/main" id="{6429D51E-C3F2-F04D-89AF-E994D171BF3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983001" y="3137558"/>
            <a:ext cx="914400" cy="914400"/>
          </a:xfrm>
          <a:prstGeom prst="rect">
            <a:avLst/>
          </a:prstGeom>
        </p:spPr>
      </p:pic>
      <p:pic>
        <p:nvPicPr>
          <p:cNvPr id="98" name="Graphic 97" descr="Fireworks">
            <a:extLst>
              <a:ext uri="{FF2B5EF4-FFF2-40B4-BE49-F238E27FC236}">
                <a16:creationId xmlns:a16="http://schemas.microsoft.com/office/drawing/2014/main" id="{5DC00B9B-B2C0-D845-98AF-194F94F4E0F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392564" y="5313762"/>
            <a:ext cx="914400" cy="914400"/>
          </a:xfrm>
          <a:prstGeom prst="rect">
            <a:avLst/>
          </a:prstGeom>
        </p:spPr>
      </p:pic>
      <p:pic>
        <p:nvPicPr>
          <p:cNvPr id="99" name="Graphic 98" descr="Fireworks">
            <a:extLst>
              <a:ext uri="{FF2B5EF4-FFF2-40B4-BE49-F238E27FC236}">
                <a16:creationId xmlns:a16="http://schemas.microsoft.com/office/drawing/2014/main" id="{26B3E94D-6B01-D440-A8C4-EEA33FE5BC4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809897" y="3981930"/>
            <a:ext cx="914400" cy="914400"/>
          </a:xfrm>
          <a:prstGeom prst="rect">
            <a:avLst/>
          </a:prstGeom>
        </p:spPr>
      </p:pic>
      <p:pic>
        <p:nvPicPr>
          <p:cNvPr id="100" name="Graphic 99" descr="Fireworks">
            <a:extLst>
              <a:ext uri="{FF2B5EF4-FFF2-40B4-BE49-F238E27FC236}">
                <a16:creationId xmlns:a16="http://schemas.microsoft.com/office/drawing/2014/main" id="{F5FF5233-B4FF-1149-9AE7-A3953FB77B0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62305" y="3893044"/>
            <a:ext cx="914400" cy="914400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10172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neighbor gives Aiden $25 at the beginning of the summer </a:t>
            </a:r>
          </a:p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then pays him $5 each week to mow the lawn. </a:t>
            </a:r>
            <a:r>
              <a:rPr lang="en-US" sz="2800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ABDCA4-36E0-BF44-806E-E71C317D5D68}"/>
              </a:ext>
            </a:extLst>
          </p:cNvPr>
          <p:cNvSpPr/>
          <p:nvPr/>
        </p:nvSpPr>
        <p:spPr>
          <a:xfrm>
            <a:off x="1563419" y="5452914"/>
            <a:ext cx="2091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Week Three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11B96F-E70B-2441-AC33-8918A8BD8CAE}"/>
              </a:ext>
            </a:extLst>
          </p:cNvPr>
          <p:cNvSpPr/>
          <p:nvPr/>
        </p:nvSpPr>
        <p:spPr>
          <a:xfrm>
            <a:off x="4484661" y="1898242"/>
            <a:ext cx="16113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$$$$$</a:t>
            </a:r>
            <a:endParaRPr lang="en-US" sz="4400" dirty="0"/>
          </a:p>
        </p:txBody>
      </p:sp>
      <p:pic>
        <p:nvPicPr>
          <p:cNvPr id="89" name="Graphic 88" descr="Fireworks">
            <a:extLst>
              <a:ext uri="{FF2B5EF4-FFF2-40B4-BE49-F238E27FC236}">
                <a16:creationId xmlns:a16="http://schemas.microsoft.com/office/drawing/2014/main" id="{471520C6-7574-C345-9F13-E34EF425518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126864" y="4152601"/>
            <a:ext cx="914400" cy="914400"/>
          </a:xfrm>
          <a:prstGeom prst="rect">
            <a:avLst/>
          </a:prstGeom>
        </p:spPr>
      </p:pic>
      <p:pic>
        <p:nvPicPr>
          <p:cNvPr id="90" name="Graphic 89" descr="Fireworks">
            <a:extLst>
              <a:ext uri="{FF2B5EF4-FFF2-40B4-BE49-F238E27FC236}">
                <a16:creationId xmlns:a16="http://schemas.microsoft.com/office/drawing/2014/main" id="{742A7E70-3C96-5144-92C2-E406CC44D3B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33440" y="3241014"/>
            <a:ext cx="914400" cy="914400"/>
          </a:xfrm>
          <a:prstGeom prst="rect">
            <a:avLst/>
          </a:prstGeom>
        </p:spPr>
      </p:pic>
      <p:pic>
        <p:nvPicPr>
          <p:cNvPr id="91" name="Graphic 90" descr="Fireworks">
            <a:extLst>
              <a:ext uri="{FF2B5EF4-FFF2-40B4-BE49-F238E27FC236}">
                <a16:creationId xmlns:a16="http://schemas.microsoft.com/office/drawing/2014/main" id="{1047EC55-DAF3-714C-B6CC-2916EBB91AA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124881" y="4152601"/>
            <a:ext cx="914400" cy="914400"/>
          </a:xfrm>
          <a:prstGeom prst="rect">
            <a:avLst/>
          </a:prstGeom>
        </p:spPr>
      </p:pic>
      <p:pic>
        <p:nvPicPr>
          <p:cNvPr id="92" name="Graphic 91" descr="Fireworks">
            <a:extLst>
              <a:ext uri="{FF2B5EF4-FFF2-40B4-BE49-F238E27FC236}">
                <a16:creationId xmlns:a16="http://schemas.microsoft.com/office/drawing/2014/main" id="{20C60857-E6E2-384F-BA99-B49C092EEF9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279264" y="4305001"/>
            <a:ext cx="914400" cy="914400"/>
          </a:xfrm>
          <a:prstGeom prst="rect">
            <a:avLst/>
          </a:prstGeom>
        </p:spPr>
      </p:pic>
      <p:pic>
        <p:nvPicPr>
          <p:cNvPr id="94" name="Graphic 93" descr="Fireworks">
            <a:extLst>
              <a:ext uri="{FF2B5EF4-FFF2-40B4-BE49-F238E27FC236}">
                <a16:creationId xmlns:a16="http://schemas.microsoft.com/office/drawing/2014/main" id="{1766ECAE-5E0B-8C47-874D-FD7D6E759EF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37690" y="2991155"/>
            <a:ext cx="914400" cy="914400"/>
          </a:xfrm>
          <a:prstGeom prst="rect">
            <a:avLst/>
          </a:prstGeom>
        </p:spPr>
      </p:pic>
      <p:pic>
        <p:nvPicPr>
          <p:cNvPr id="101" name="Graphic 100" descr="Fireworks">
            <a:extLst>
              <a:ext uri="{FF2B5EF4-FFF2-40B4-BE49-F238E27FC236}">
                <a16:creationId xmlns:a16="http://schemas.microsoft.com/office/drawing/2014/main" id="{8BA87CA5-0BE2-D446-B93B-7EE6B55DD17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913013" y="31731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69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966316" y="1812698"/>
            <a:ext cx="477781" cy="477781"/>
          </a:xfrm>
          <a:prstGeom prst="rect">
            <a:avLst/>
          </a:prstGeom>
        </p:spPr>
      </p:pic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522302" y="185325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871039" y="1692887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2126725" y="1447398"/>
            <a:ext cx="852283" cy="892234"/>
            <a:chOff x="1656695" y="1896573"/>
            <a:chExt cx="852283" cy="8922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10172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neighbor gives Aiden $25 at the beginning of the summer </a:t>
            </a:r>
          </a:p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then pays him $5 each week to mow the lawn. </a:t>
            </a:r>
            <a:r>
              <a:rPr lang="en-US" sz="2800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ABDCA4-36E0-BF44-806E-E71C317D5D68}"/>
              </a:ext>
            </a:extLst>
          </p:cNvPr>
          <p:cNvSpPr/>
          <p:nvPr/>
        </p:nvSpPr>
        <p:spPr>
          <a:xfrm>
            <a:off x="1597698" y="5325391"/>
            <a:ext cx="1918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Week Three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11B96F-E70B-2441-AC33-8918A8BD8CAE}"/>
              </a:ext>
            </a:extLst>
          </p:cNvPr>
          <p:cNvSpPr/>
          <p:nvPr/>
        </p:nvSpPr>
        <p:spPr>
          <a:xfrm>
            <a:off x="2827307" y="3449982"/>
            <a:ext cx="689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$$$$$</a:t>
            </a:r>
          </a:p>
        </p:txBody>
      </p:sp>
      <p:pic>
        <p:nvPicPr>
          <p:cNvPr id="254" name="Graphic 253" descr="Fireworks">
            <a:extLst>
              <a:ext uri="{FF2B5EF4-FFF2-40B4-BE49-F238E27FC236}">
                <a16:creationId xmlns:a16="http://schemas.microsoft.com/office/drawing/2014/main" id="{79FBEFF4-E0B3-604E-B6E8-798CDDEE28E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1116" y="3339802"/>
            <a:ext cx="673269" cy="673269"/>
          </a:xfrm>
          <a:prstGeom prst="rect">
            <a:avLst/>
          </a:prstGeom>
        </p:spPr>
      </p:pic>
      <p:pic>
        <p:nvPicPr>
          <p:cNvPr id="255" name="Graphic 254" descr="Fireworks">
            <a:extLst>
              <a:ext uri="{FF2B5EF4-FFF2-40B4-BE49-F238E27FC236}">
                <a16:creationId xmlns:a16="http://schemas.microsoft.com/office/drawing/2014/main" id="{2C2F5B72-958C-9E41-8989-B4C55B2CE10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06634" y="3871547"/>
            <a:ext cx="637084" cy="637084"/>
          </a:xfrm>
          <a:prstGeom prst="rect">
            <a:avLst/>
          </a:prstGeom>
        </p:spPr>
      </p:pic>
      <p:pic>
        <p:nvPicPr>
          <p:cNvPr id="256" name="Graphic 255" descr="Fireworks">
            <a:extLst>
              <a:ext uri="{FF2B5EF4-FFF2-40B4-BE49-F238E27FC236}">
                <a16:creationId xmlns:a16="http://schemas.microsoft.com/office/drawing/2014/main" id="{C3DB16BE-1B05-874D-9C9D-B9A1F3801B7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1116" y="4390594"/>
            <a:ext cx="618244" cy="618244"/>
          </a:xfrm>
          <a:prstGeom prst="rect">
            <a:avLst/>
          </a:prstGeom>
        </p:spPr>
      </p:pic>
      <p:pic>
        <p:nvPicPr>
          <p:cNvPr id="257" name="Graphic 256" descr="Fireworks">
            <a:extLst>
              <a:ext uri="{FF2B5EF4-FFF2-40B4-BE49-F238E27FC236}">
                <a16:creationId xmlns:a16="http://schemas.microsoft.com/office/drawing/2014/main" id="{BC092E09-2151-A24E-9F20-DD8C195AB33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73556" y="4972953"/>
            <a:ext cx="553642" cy="553642"/>
          </a:xfrm>
          <a:prstGeom prst="rect">
            <a:avLst/>
          </a:prstGeom>
        </p:spPr>
      </p:pic>
      <p:pic>
        <p:nvPicPr>
          <p:cNvPr id="259" name="Graphic 258" descr="Fireworks">
            <a:extLst>
              <a:ext uri="{FF2B5EF4-FFF2-40B4-BE49-F238E27FC236}">
                <a16:creationId xmlns:a16="http://schemas.microsoft.com/office/drawing/2014/main" id="{B3466415-C3B4-BA4F-95F7-946FD358506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24294" y="5935756"/>
            <a:ext cx="432904" cy="432904"/>
          </a:xfrm>
          <a:prstGeom prst="rect">
            <a:avLst/>
          </a:prstGeom>
        </p:spPr>
      </p:pic>
      <p:pic>
        <p:nvPicPr>
          <p:cNvPr id="260" name="Graphic 259" descr="Fireworks">
            <a:extLst>
              <a:ext uri="{FF2B5EF4-FFF2-40B4-BE49-F238E27FC236}">
                <a16:creationId xmlns:a16="http://schemas.microsoft.com/office/drawing/2014/main" id="{5363948E-CFC5-134B-843B-7306DDDD44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41513" y="5406227"/>
            <a:ext cx="550974" cy="550974"/>
          </a:xfrm>
          <a:prstGeom prst="rect">
            <a:avLst/>
          </a:prstGeom>
        </p:spPr>
      </p:pic>
      <p:pic>
        <p:nvPicPr>
          <p:cNvPr id="261" name="Graphic 260" descr="Fireworks">
            <a:extLst>
              <a:ext uri="{FF2B5EF4-FFF2-40B4-BE49-F238E27FC236}">
                <a16:creationId xmlns:a16="http://schemas.microsoft.com/office/drawing/2014/main" id="{816EE393-970D-A74A-A4CB-E94F61DFB6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23126" y="3339209"/>
            <a:ext cx="435342" cy="435342"/>
          </a:xfrm>
          <a:prstGeom prst="rect">
            <a:avLst/>
          </a:prstGeom>
        </p:spPr>
      </p:pic>
      <p:pic>
        <p:nvPicPr>
          <p:cNvPr id="262" name="Graphic 261" descr="Fireworks">
            <a:extLst>
              <a:ext uri="{FF2B5EF4-FFF2-40B4-BE49-F238E27FC236}">
                <a16:creationId xmlns:a16="http://schemas.microsoft.com/office/drawing/2014/main" id="{335CE471-14FA-114C-8148-D070B9CDE0B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43250" y="5420678"/>
            <a:ext cx="559707" cy="559707"/>
          </a:xfrm>
          <a:prstGeom prst="rect">
            <a:avLst/>
          </a:prstGeom>
        </p:spPr>
      </p:pic>
      <p:pic>
        <p:nvPicPr>
          <p:cNvPr id="263" name="Graphic 262" descr="Fireworks">
            <a:extLst>
              <a:ext uri="{FF2B5EF4-FFF2-40B4-BE49-F238E27FC236}">
                <a16:creationId xmlns:a16="http://schemas.microsoft.com/office/drawing/2014/main" id="{346FFBD6-DAE1-5648-9C23-BCABF51DE89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14382" y="4915440"/>
            <a:ext cx="586915" cy="586915"/>
          </a:xfrm>
          <a:prstGeom prst="rect">
            <a:avLst/>
          </a:prstGeom>
        </p:spPr>
      </p:pic>
      <p:pic>
        <p:nvPicPr>
          <p:cNvPr id="264" name="Graphic 263" descr="Fireworks">
            <a:extLst>
              <a:ext uri="{FF2B5EF4-FFF2-40B4-BE49-F238E27FC236}">
                <a16:creationId xmlns:a16="http://schemas.microsoft.com/office/drawing/2014/main" id="{162A37AB-C16C-CB49-B863-044C72E84D7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44191" y="4353027"/>
            <a:ext cx="514004" cy="514004"/>
          </a:xfrm>
          <a:prstGeom prst="rect">
            <a:avLst/>
          </a:prstGeom>
        </p:spPr>
      </p:pic>
      <p:pic>
        <p:nvPicPr>
          <p:cNvPr id="265" name="Graphic 264" descr="Fireworks">
            <a:extLst>
              <a:ext uri="{FF2B5EF4-FFF2-40B4-BE49-F238E27FC236}">
                <a16:creationId xmlns:a16="http://schemas.microsoft.com/office/drawing/2014/main" id="{6FA04427-1F23-F34F-8EB1-2A2ED6E76F7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9645" y="5894343"/>
            <a:ext cx="586916" cy="586916"/>
          </a:xfrm>
          <a:prstGeom prst="rect">
            <a:avLst/>
          </a:prstGeom>
        </p:spPr>
      </p:pic>
      <p:pic>
        <p:nvPicPr>
          <p:cNvPr id="266" name="Graphic 265" descr="Fireworks">
            <a:extLst>
              <a:ext uri="{FF2B5EF4-FFF2-40B4-BE49-F238E27FC236}">
                <a16:creationId xmlns:a16="http://schemas.microsoft.com/office/drawing/2014/main" id="{F7903F0E-FDAA-294B-95B1-6182FA5B1F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44631" y="5806715"/>
            <a:ext cx="513125" cy="513125"/>
          </a:xfrm>
          <a:prstGeom prst="rect">
            <a:avLst/>
          </a:prstGeom>
        </p:spPr>
      </p:pic>
      <p:pic>
        <p:nvPicPr>
          <p:cNvPr id="267" name="Graphic 266" descr="Fireworks">
            <a:extLst>
              <a:ext uri="{FF2B5EF4-FFF2-40B4-BE49-F238E27FC236}">
                <a16:creationId xmlns:a16="http://schemas.microsoft.com/office/drawing/2014/main" id="{975191F4-DAEE-8545-A6E6-9EFA02B5AA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70861" y="4827794"/>
            <a:ext cx="593234" cy="593234"/>
          </a:xfrm>
          <a:prstGeom prst="rect">
            <a:avLst/>
          </a:prstGeom>
        </p:spPr>
      </p:pic>
      <p:pic>
        <p:nvPicPr>
          <p:cNvPr id="268" name="Graphic 267" descr="Fireworks">
            <a:extLst>
              <a:ext uri="{FF2B5EF4-FFF2-40B4-BE49-F238E27FC236}">
                <a16:creationId xmlns:a16="http://schemas.microsoft.com/office/drawing/2014/main" id="{BD081602-759F-8245-BB60-ADAAFB2749E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5094" y="3345052"/>
            <a:ext cx="551591" cy="551591"/>
          </a:xfrm>
          <a:prstGeom prst="rect">
            <a:avLst/>
          </a:prstGeom>
        </p:spPr>
      </p:pic>
      <p:pic>
        <p:nvPicPr>
          <p:cNvPr id="269" name="Graphic 268" descr="Fireworks">
            <a:extLst>
              <a:ext uri="{FF2B5EF4-FFF2-40B4-BE49-F238E27FC236}">
                <a16:creationId xmlns:a16="http://schemas.microsoft.com/office/drawing/2014/main" id="{3B40DF91-72C3-AE4B-A339-37E5AA96FF1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29670" y="3827318"/>
            <a:ext cx="588350" cy="588350"/>
          </a:xfrm>
          <a:prstGeom prst="rect">
            <a:avLst/>
          </a:prstGeom>
        </p:spPr>
      </p:pic>
      <p:pic>
        <p:nvPicPr>
          <p:cNvPr id="270" name="Graphic 269" descr="Fireworks">
            <a:extLst>
              <a:ext uri="{FF2B5EF4-FFF2-40B4-BE49-F238E27FC236}">
                <a16:creationId xmlns:a16="http://schemas.microsoft.com/office/drawing/2014/main" id="{0BD4AFB5-9074-BF4E-B878-189C91809DC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01323" y="3811237"/>
            <a:ext cx="556231" cy="556231"/>
          </a:xfrm>
          <a:prstGeom prst="rect">
            <a:avLst/>
          </a:prstGeom>
        </p:spPr>
      </p:pic>
      <p:pic>
        <p:nvPicPr>
          <p:cNvPr id="271" name="Graphic 270" descr="Fireworks">
            <a:extLst>
              <a:ext uri="{FF2B5EF4-FFF2-40B4-BE49-F238E27FC236}">
                <a16:creationId xmlns:a16="http://schemas.microsoft.com/office/drawing/2014/main" id="{900CA7EC-8D28-1C47-BD13-5275890A30E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491476" y="4363162"/>
            <a:ext cx="586914" cy="586914"/>
          </a:xfrm>
          <a:prstGeom prst="rect">
            <a:avLst/>
          </a:prstGeom>
        </p:spPr>
      </p:pic>
      <p:pic>
        <p:nvPicPr>
          <p:cNvPr id="272" name="Graphic 271" descr="Fireworks">
            <a:extLst>
              <a:ext uri="{FF2B5EF4-FFF2-40B4-BE49-F238E27FC236}">
                <a16:creationId xmlns:a16="http://schemas.microsoft.com/office/drawing/2014/main" id="{B3DBB185-97F1-4747-A046-8813F58D31B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65344" y="3831834"/>
            <a:ext cx="711585" cy="711585"/>
          </a:xfrm>
          <a:prstGeom prst="rect">
            <a:avLst/>
          </a:prstGeom>
        </p:spPr>
      </p:pic>
      <p:pic>
        <p:nvPicPr>
          <p:cNvPr id="273" name="Graphic 272" descr="Fireworks">
            <a:extLst>
              <a:ext uri="{FF2B5EF4-FFF2-40B4-BE49-F238E27FC236}">
                <a16:creationId xmlns:a16="http://schemas.microsoft.com/office/drawing/2014/main" id="{2C8538C4-4D27-694A-88FC-FE7998DE611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07085" y="5366612"/>
            <a:ext cx="644520" cy="644520"/>
          </a:xfrm>
          <a:prstGeom prst="rect">
            <a:avLst/>
          </a:prstGeom>
        </p:spPr>
      </p:pic>
      <p:pic>
        <p:nvPicPr>
          <p:cNvPr id="274" name="Graphic 273" descr="Fireworks">
            <a:extLst>
              <a:ext uri="{FF2B5EF4-FFF2-40B4-BE49-F238E27FC236}">
                <a16:creationId xmlns:a16="http://schemas.microsoft.com/office/drawing/2014/main" id="{03FC7257-0B86-474B-86F1-838FC3F58C3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90560" y="3345052"/>
            <a:ext cx="671115" cy="671115"/>
          </a:xfrm>
          <a:prstGeom prst="rect">
            <a:avLst/>
          </a:prstGeom>
        </p:spPr>
      </p:pic>
      <p:pic>
        <p:nvPicPr>
          <p:cNvPr id="275" name="Graphic 274" descr="Fireworks">
            <a:extLst>
              <a:ext uri="{FF2B5EF4-FFF2-40B4-BE49-F238E27FC236}">
                <a16:creationId xmlns:a16="http://schemas.microsoft.com/office/drawing/2014/main" id="{0A3CF98B-CBB4-1D4C-A8BC-FBACB2A6662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87416" y="5280359"/>
            <a:ext cx="586916" cy="586916"/>
          </a:xfrm>
          <a:prstGeom prst="rect">
            <a:avLst/>
          </a:prstGeom>
        </p:spPr>
      </p:pic>
      <p:pic>
        <p:nvPicPr>
          <p:cNvPr id="276" name="Graphic 275" descr="Fireworks">
            <a:extLst>
              <a:ext uri="{FF2B5EF4-FFF2-40B4-BE49-F238E27FC236}">
                <a16:creationId xmlns:a16="http://schemas.microsoft.com/office/drawing/2014/main" id="{547E49D0-74BF-344C-B069-BDF0FC6DD36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11779" y="4353027"/>
            <a:ext cx="658559" cy="658559"/>
          </a:xfrm>
          <a:prstGeom prst="rect">
            <a:avLst/>
          </a:prstGeom>
        </p:spPr>
      </p:pic>
      <p:pic>
        <p:nvPicPr>
          <p:cNvPr id="277" name="Graphic 276" descr="Fireworks">
            <a:extLst>
              <a:ext uri="{FF2B5EF4-FFF2-40B4-BE49-F238E27FC236}">
                <a16:creationId xmlns:a16="http://schemas.microsoft.com/office/drawing/2014/main" id="{FE158BC2-B5BA-D24A-8CD5-63B8AC82683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097485" y="3320913"/>
            <a:ext cx="683655" cy="683655"/>
          </a:xfrm>
          <a:prstGeom prst="rect">
            <a:avLst/>
          </a:prstGeom>
        </p:spPr>
      </p:pic>
      <p:pic>
        <p:nvPicPr>
          <p:cNvPr id="278" name="Graphic 277" descr="Fireworks">
            <a:extLst>
              <a:ext uri="{FF2B5EF4-FFF2-40B4-BE49-F238E27FC236}">
                <a16:creationId xmlns:a16="http://schemas.microsoft.com/office/drawing/2014/main" id="{8637DEC5-903C-A343-87A6-2E746F99921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35446" y="5416215"/>
            <a:ext cx="606557" cy="606557"/>
          </a:xfrm>
          <a:prstGeom prst="rect">
            <a:avLst/>
          </a:prstGeom>
        </p:spPr>
      </p:pic>
      <p:pic>
        <p:nvPicPr>
          <p:cNvPr id="279" name="Graphic 278" descr="Fireworks">
            <a:extLst>
              <a:ext uri="{FF2B5EF4-FFF2-40B4-BE49-F238E27FC236}">
                <a16:creationId xmlns:a16="http://schemas.microsoft.com/office/drawing/2014/main" id="{116BC010-9AC1-5A4E-AF7F-7FF2D3A59B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27069" y="4914545"/>
            <a:ext cx="644520" cy="644520"/>
          </a:xfrm>
          <a:prstGeom prst="rect">
            <a:avLst/>
          </a:prstGeom>
        </p:spPr>
      </p:pic>
      <p:pic>
        <p:nvPicPr>
          <p:cNvPr id="280" name="Graphic 279" descr="Fireworks">
            <a:extLst>
              <a:ext uri="{FF2B5EF4-FFF2-40B4-BE49-F238E27FC236}">
                <a16:creationId xmlns:a16="http://schemas.microsoft.com/office/drawing/2014/main" id="{3472C2A7-F305-7E4F-8849-B161FAB67AB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50153" y="5874702"/>
            <a:ext cx="606557" cy="606557"/>
          </a:xfrm>
          <a:prstGeom prst="rect">
            <a:avLst/>
          </a:prstGeom>
        </p:spPr>
      </p:pic>
      <p:pic>
        <p:nvPicPr>
          <p:cNvPr id="282" name="Graphic 281" descr="Fireworks">
            <a:extLst>
              <a:ext uri="{FF2B5EF4-FFF2-40B4-BE49-F238E27FC236}">
                <a16:creationId xmlns:a16="http://schemas.microsoft.com/office/drawing/2014/main" id="{0C59E83B-5455-424C-A8AD-7127115E872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49744" y="3863332"/>
            <a:ext cx="658559" cy="658559"/>
          </a:xfrm>
          <a:prstGeom prst="rect">
            <a:avLst/>
          </a:prstGeom>
        </p:spPr>
      </p:pic>
      <p:pic>
        <p:nvPicPr>
          <p:cNvPr id="283" name="Graphic 282" descr="Fireworks">
            <a:extLst>
              <a:ext uri="{FF2B5EF4-FFF2-40B4-BE49-F238E27FC236}">
                <a16:creationId xmlns:a16="http://schemas.microsoft.com/office/drawing/2014/main" id="{D33B023C-ABC3-7A45-A4DC-9D8B9FF6D75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90307" y="4369429"/>
            <a:ext cx="626776" cy="626776"/>
          </a:xfrm>
          <a:prstGeom prst="rect">
            <a:avLst/>
          </a:prstGeom>
        </p:spPr>
      </p:pic>
      <p:pic>
        <p:nvPicPr>
          <p:cNvPr id="285" name="Graphic 284" descr="Fireworks">
            <a:extLst>
              <a:ext uri="{FF2B5EF4-FFF2-40B4-BE49-F238E27FC236}">
                <a16:creationId xmlns:a16="http://schemas.microsoft.com/office/drawing/2014/main" id="{5A7DF938-84B2-DC47-9908-8181D3749A4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17005" y="3912925"/>
            <a:ext cx="559375" cy="559375"/>
          </a:xfrm>
          <a:prstGeom prst="rect">
            <a:avLst/>
          </a:prstGeom>
        </p:spPr>
      </p:pic>
      <p:pic>
        <p:nvPicPr>
          <p:cNvPr id="286" name="Graphic 285" descr="Fireworks">
            <a:extLst>
              <a:ext uri="{FF2B5EF4-FFF2-40B4-BE49-F238E27FC236}">
                <a16:creationId xmlns:a16="http://schemas.microsoft.com/office/drawing/2014/main" id="{6B8AF556-39D6-D54C-9392-57B8FCE3331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89417" y="3347033"/>
            <a:ext cx="662533" cy="662533"/>
          </a:xfrm>
          <a:prstGeom prst="rect">
            <a:avLst/>
          </a:prstGeom>
        </p:spPr>
      </p:pic>
      <p:pic>
        <p:nvPicPr>
          <p:cNvPr id="287" name="Graphic 286" descr="Fireworks">
            <a:extLst>
              <a:ext uri="{FF2B5EF4-FFF2-40B4-BE49-F238E27FC236}">
                <a16:creationId xmlns:a16="http://schemas.microsoft.com/office/drawing/2014/main" id="{B16BFCD9-8411-0E4F-BF90-894C2ACDC2F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39424" y="4369429"/>
            <a:ext cx="626776" cy="626776"/>
          </a:xfrm>
          <a:prstGeom prst="rect">
            <a:avLst/>
          </a:prstGeom>
        </p:spPr>
      </p:pic>
      <p:pic>
        <p:nvPicPr>
          <p:cNvPr id="288" name="Graphic 287" descr="Fireworks">
            <a:extLst>
              <a:ext uri="{FF2B5EF4-FFF2-40B4-BE49-F238E27FC236}">
                <a16:creationId xmlns:a16="http://schemas.microsoft.com/office/drawing/2014/main" id="{6AB10172-B4CE-914B-B994-0DE0C7CD59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64077" y="4893698"/>
            <a:ext cx="698803" cy="698803"/>
          </a:xfrm>
          <a:prstGeom prst="rect">
            <a:avLst/>
          </a:prstGeom>
        </p:spPr>
      </p:pic>
      <p:pic>
        <p:nvPicPr>
          <p:cNvPr id="289" name="Graphic 288" descr="Fireworks">
            <a:extLst>
              <a:ext uri="{FF2B5EF4-FFF2-40B4-BE49-F238E27FC236}">
                <a16:creationId xmlns:a16="http://schemas.microsoft.com/office/drawing/2014/main" id="{137BE743-9FFE-EA43-9CE7-0373015BB21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58370" y="5417603"/>
            <a:ext cx="627144" cy="627144"/>
          </a:xfrm>
          <a:prstGeom prst="rect">
            <a:avLst/>
          </a:prstGeom>
        </p:spPr>
      </p:pic>
      <p:pic>
        <p:nvPicPr>
          <p:cNvPr id="290" name="Graphic 289" descr="Fireworks">
            <a:extLst>
              <a:ext uri="{FF2B5EF4-FFF2-40B4-BE49-F238E27FC236}">
                <a16:creationId xmlns:a16="http://schemas.microsoft.com/office/drawing/2014/main" id="{16A27684-09FA-364E-BAAE-7181793F8E7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38794" y="5842584"/>
            <a:ext cx="619248" cy="619248"/>
          </a:xfrm>
          <a:prstGeom prst="rect">
            <a:avLst/>
          </a:prstGeom>
        </p:spPr>
      </p:pic>
      <p:pic>
        <p:nvPicPr>
          <p:cNvPr id="291" name="Graphic 290" descr="Fireworks">
            <a:extLst>
              <a:ext uri="{FF2B5EF4-FFF2-40B4-BE49-F238E27FC236}">
                <a16:creationId xmlns:a16="http://schemas.microsoft.com/office/drawing/2014/main" id="{2530D2FA-4E1E-2640-ACF5-CBDCA63A4EC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19347" y="4894207"/>
            <a:ext cx="651487" cy="651487"/>
          </a:xfrm>
          <a:prstGeom prst="rect">
            <a:avLst/>
          </a:prstGeom>
        </p:spPr>
      </p:pic>
      <p:pic>
        <p:nvPicPr>
          <p:cNvPr id="293" name="Graphic 292" descr="Fireworks">
            <a:extLst>
              <a:ext uri="{FF2B5EF4-FFF2-40B4-BE49-F238E27FC236}">
                <a16:creationId xmlns:a16="http://schemas.microsoft.com/office/drawing/2014/main" id="{97C68CA3-A2F8-6249-B85A-11ED3A7A945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43891" y="5381247"/>
            <a:ext cx="645911" cy="645911"/>
          </a:xfrm>
          <a:prstGeom prst="rect">
            <a:avLst/>
          </a:prstGeom>
        </p:spPr>
      </p:pic>
      <p:pic>
        <p:nvPicPr>
          <p:cNvPr id="294" name="Graphic 293" descr="Fireworks">
            <a:extLst>
              <a:ext uri="{FF2B5EF4-FFF2-40B4-BE49-F238E27FC236}">
                <a16:creationId xmlns:a16="http://schemas.microsoft.com/office/drawing/2014/main" id="{0009C903-B965-5745-A4EA-2408C272FE8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61873" y="5849054"/>
            <a:ext cx="614871" cy="614871"/>
          </a:xfrm>
          <a:prstGeom prst="rect">
            <a:avLst/>
          </a:prstGeom>
        </p:spPr>
      </p:pic>
      <p:pic>
        <p:nvPicPr>
          <p:cNvPr id="296" name="Graphic 295" descr="Fireworks">
            <a:extLst>
              <a:ext uri="{FF2B5EF4-FFF2-40B4-BE49-F238E27FC236}">
                <a16:creationId xmlns:a16="http://schemas.microsoft.com/office/drawing/2014/main" id="{6113CA40-5FD5-CA45-A79C-A2543D06E2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23981" y="3335353"/>
            <a:ext cx="662533" cy="662533"/>
          </a:xfrm>
          <a:prstGeom prst="rect">
            <a:avLst/>
          </a:prstGeom>
        </p:spPr>
      </p:pic>
      <p:pic>
        <p:nvPicPr>
          <p:cNvPr id="298" name="Graphic 297" descr="Fireworks">
            <a:extLst>
              <a:ext uri="{FF2B5EF4-FFF2-40B4-BE49-F238E27FC236}">
                <a16:creationId xmlns:a16="http://schemas.microsoft.com/office/drawing/2014/main" id="{D0C094F7-9223-C64C-A53A-DDC54F1209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61716" y="4451732"/>
            <a:ext cx="626776" cy="626776"/>
          </a:xfrm>
          <a:prstGeom prst="rect">
            <a:avLst/>
          </a:prstGeom>
        </p:spPr>
      </p:pic>
      <p:pic>
        <p:nvPicPr>
          <p:cNvPr id="299" name="Graphic 298" descr="Fireworks">
            <a:extLst>
              <a:ext uri="{FF2B5EF4-FFF2-40B4-BE49-F238E27FC236}">
                <a16:creationId xmlns:a16="http://schemas.microsoft.com/office/drawing/2014/main" id="{B34576D8-1B1E-DC42-AF84-BEFB0D988E7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860227" y="3903211"/>
            <a:ext cx="715083" cy="715083"/>
          </a:xfrm>
          <a:prstGeom prst="rect">
            <a:avLst/>
          </a:prstGeom>
        </p:spPr>
      </p:pic>
      <p:pic>
        <p:nvPicPr>
          <p:cNvPr id="300" name="Graphic 299" descr="Fireworks">
            <a:extLst>
              <a:ext uri="{FF2B5EF4-FFF2-40B4-BE49-F238E27FC236}">
                <a16:creationId xmlns:a16="http://schemas.microsoft.com/office/drawing/2014/main" id="{112B11DF-0353-2B40-94E9-FAC161AAA5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23659" y="4902396"/>
            <a:ext cx="715084" cy="715084"/>
          </a:xfrm>
          <a:prstGeom prst="rect">
            <a:avLst/>
          </a:prstGeom>
        </p:spPr>
      </p:pic>
      <p:pic>
        <p:nvPicPr>
          <p:cNvPr id="301" name="Graphic 300" descr="Fireworks">
            <a:extLst>
              <a:ext uri="{FF2B5EF4-FFF2-40B4-BE49-F238E27FC236}">
                <a16:creationId xmlns:a16="http://schemas.microsoft.com/office/drawing/2014/main" id="{2F9F20BC-012F-EF4B-90A3-C7977F4265D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49039" y="5389415"/>
            <a:ext cx="579587" cy="579587"/>
          </a:xfrm>
          <a:prstGeom prst="rect">
            <a:avLst/>
          </a:prstGeom>
        </p:spPr>
      </p:pic>
      <p:pic>
        <p:nvPicPr>
          <p:cNvPr id="302" name="Graphic 301" descr="Fireworks">
            <a:extLst>
              <a:ext uri="{FF2B5EF4-FFF2-40B4-BE49-F238E27FC236}">
                <a16:creationId xmlns:a16="http://schemas.microsoft.com/office/drawing/2014/main" id="{594C0376-93DD-AB4D-92D9-7C7FBC41316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99381" y="5806715"/>
            <a:ext cx="579587" cy="579587"/>
          </a:xfrm>
          <a:prstGeom prst="rect">
            <a:avLst/>
          </a:prstGeom>
        </p:spPr>
      </p:pic>
      <p:pic>
        <p:nvPicPr>
          <p:cNvPr id="304" name="Graphic 303" descr="Fireworks">
            <a:extLst>
              <a:ext uri="{FF2B5EF4-FFF2-40B4-BE49-F238E27FC236}">
                <a16:creationId xmlns:a16="http://schemas.microsoft.com/office/drawing/2014/main" id="{3BF2CD49-DF14-974F-9C24-F7AB422BF7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468375" y="3831834"/>
            <a:ext cx="654668" cy="654668"/>
          </a:xfrm>
          <a:prstGeom prst="rect">
            <a:avLst/>
          </a:prstGeom>
        </p:spPr>
      </p:pic>
      <p:pic>
        <p:nvPicPr>
          <p:cNvPr id="305" name="Graphic 304" descr="Fireworks">
            <a:extLst>
              <a:ext uri="{FF2B5EF4-FFF2-40B4-BE49-F238E27FC236}">
                <a16:creationId xmlns:a16="http://schemas.microsoft.com/office/drawing/2014/main" id="{7D454164-094C-2D42-9249-BED1A939CD0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09459" y="3339209"/>
            <a:ext cx="604205" cy="604205"/>
          </a:xfrm>
          <a:prstGeom prst="rect">
            <a:avLst/>
          </a:prstGeom>
        </p:spPr>
      </p:pic>
      <p:pic>
        <p:nvPicPr>
          <p:cNvPr id="307" name="Graphic 306" descr="Fireworks">
            <a:extLst>
              <a:ext uri="{FF2B5EF4-FFF2-40B4-BE49-F238E27FC236}">
                <a16:creationId xmlns:a16="http://schemas.microsoft.com/office/drawing/2014/main" id="{8D5615C2-2F79-AE41-814E-91882F6EAEC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11888" y="4370124"/>
            <a:ext cx="616481" cy="616481"/>
          </a:xfrm>
          <a:prstGeom prst="rect">
            <a:avLst/>
          </a:prstGeom>
        </p:spPr>
      </p:pic>
      <p:pic>
        <p:nvPicPr>
          <p:cNvPr id="309" name="Graphic 308" descr="Fireworks">
            <a:extLst>
              <a:ext uri="{FF2B5EF4-FFF2-40B4-BE49-F238E27FC236}">
                <a16:creationId xmlns:a16="http://schemas.microsoft.com/office/drawing/2014/main" id="{320D6FAC-F17C-194F-A85F-4232752E339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83812" y="3335353"/>
            <a:ext cx="628560" cy="628560"/>
          </a:xfrm>
          <a:prstGeom prst="rect">
            <a:avLst/>
          </a:prstGeom>
        </p:spPr>
      </p:pic>
      <p:pic>
        <p:nvPicPr>
          <p:cNvPr id="312" name="Graphic 311" descr="Fireworks">
            <a:extLst>
              <a:ext uri="{FF2B5EF4-FFF2-40B4-BE49-F238E27FC236}">
                <a16:creationId xmlns:a16="http://schemas.microsoft.com/office/drawing/2014/main" id="{99796E35-6CFD-AB45-BA8A-44B7F829C20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24319" y="3912925"/>
            <a:ext cx="587167" cy="587167"/>
          </a:xfrm>
          <a:prstGeom prst="rect">
            <a:avLst/>
          </a:prstGeom>
        </p:spPr>
      </p:pic>
      <p:pic>
        <p:nvPicPr>
          <p:cNvPr id="313" name="Graphic 312" descr="Fireworks">
            <a:extLst>
              <a:ext uri="{FF2B5EF4-FFF2-40B4-BE49-F238E27FC236}">
                <a16:creationId xmlns:a16="http://schemas.microsoft.com/office/drawing/2014/main" id="{563858EC-F786-444D-8F68-82048EC74C8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94752" y="4432881"/>
            <a:ext cx="684890" cy="684890"/>
          </a:xfrm>
          <a:prstGeom prst="rect">
            <a:avLst/>
          </a:prstGeom>
        </p:spPr>
      </p:pic>
      <p:pic>
        <p:nvPicPr>
          <p:cNvPr id="314" name="Graphic 313" descr="Fireworks">
            <a:extLst>
              <a:ext uri="{FF2B5EF4-FFF2-40B4-BE49-F238E27FC236}">
                <a16:creationId xmlns:a16="http://schemas.microsoft.com/office/drawing/2014/main" id="{58109BE5-72CD-5B4F-804F-C751BDD464D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43427" y="5811663"/>
            <a:ext cx="628561" cy="628561"/>
          </a:xfrm>
          <a:prstGeom prst="rect">
            <a:avLst/>
          </a:prstGeom>
        </p:spPr>
      </p:pic>
      <p:pic>
        <p:nvPicPr>
          <p:cNvPr id="315" name="Graphic 314" descr="Fireworks">
            <a:extLst>
              <a:ext uri="{FF2B5EF4-FFF2-40B4-BE49-F238E27FC236}">
                <a16:creationId xmlns:a16="http://schemas.microsoft.com/office/drawing/2014/main" id="{EFC1F06A-350D-5346-A23F-680F3E1CC3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70143" y="5818507"/>
            <a:ext cx="614871" cy="614871"/>
          </a:xfrm>
          <a:prstGeom prst="rect">
            <a:avLst/>
          </a:prstGeom>
        </p:spPr>
      </p:pic>
      <p:pic>
        <p:nvPicPr>
          <p:cNvPr id="316" name="Graphic 315" descr="Fireworks">
            <a:extLst>
              <a:ext uri="{FF2B5EF4-FFF2-40B4-BE49-F238E27FC236}">
                <a16:creationId xmlns:a16="http://schemas.microsoft.com/office/drawing/2014/main" id="{E6C34E09-8E53-7649-A861-06B292D22D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30770" y="4938517"/>
            <a:ext cx="655501" cy="655501"/>
          </a:xfrm>
          <a:prstGeom prst="rect">
            <a:avLst/>
          </a:prstGeom>
        </p:spPr>
      </p:pic>
      <p:pic>
        <p:nvPicPr>
          <p:cNvPr id="318" name="Graphic 317" descr="Fireworks">
            <a:extLst>
              <a:ext uri="{FF2B5EF4-FFF2-40B4-BE49-F238E27FC236}">
                <a16:creationId xmlns:a16="http://schemas.microsoft.com/office/drawing/2014/main" id="{123F5155-9C36-2848-AE0A-F77C4CF8277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758304" y="3362367"/>
            <a:ext cx="562658" cy="562658"/>
          </a:xfrm>
          <a:prstGeom prst="rect">
            <a:avLst/>
          </a:prstGeom>
        </p:spPr>
      </p:pic>
      <p:pic>
        <p:nvPicPr>
          <p:cNvPr id="319" name="Graphic 318" descr="Fireworks">
            <a:extLst>
              <a:ext uri="{FF2B5EF4-FFF2-40B4-BE49-F238E27FC236}">
                <a16:creationId xmlns:a16="http://schemas.microsoft.com/office/drawing/2014/main" id="{349A941B-808A-0044-A5BE-5A9DF80AFC6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29892" y="4881082"/>
            <a:ext cx="655632" cy="655632"/>
          </a:xfrm>
          <a:prstGeom prst="rect">
            <a:avLst/>
          </a:prstGeom>
        </p:spPr>
      </p:pic>
      <p:pic>
        <p:nvPicPr>
          <p:cNvPr id="320" name="Graphic 319" descr="Fireworks">
            <a:extLst>
              <a:ext uri="{FF2B5EF4-FFF2-40B4-BE49-F238E27FC236}">
                <a16:creationId xmlns:a16="http://schemas.microsoft.com/office/drawing/2014/main" id="{505300DC-9402-C248-AF53-BB22170C40C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42780" y="5368889"/>
            <a:ext cx="614871" cy="614871"/>
          </a:xfrm>
          <a:prstGeom prst="rect">
            <a:avLst/>
          </a:prstGeom>
        </p:spPr>
      </p:pic>
      <p:pic>
        <p:nvPicPr>
          <p:cNvPr id="321" name="Graphic 320" descr="Fireworks">
            <a:extLst>
              <a:ext uri="{FF2B5EF4-FFF2-40B4-BE49-F238E27FC236}">
                <a16:creationId xmlns:a16="http://schemas.microsoft.com/office/drawing/2014/main" id="{F05083F5-E264-9A4E-B5D7-24B7E067C3C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758304" y="3826876"/>
            <a:ext cx="616481" cy="616481"/>
          </a:xfrm>
          <a:prstGeom prst="rect">
            <a:avLst/>
          </a:prstGeom>
        </p:spPr>
      </p:pic>
      <p:pic>
        <p:nvPicPr>
          <p:cNvPr id="322" name="Graphic 321" descr="Fireworks">
            <a:extLst>
              <a:ext uri="{FF2B5EF4-FFF2-40B4-BE49-F238E27FC236}">
                <a16:creationId xmlns:a16="http://schemas.microsoft.com/office/drawing/2014/main" id="{63671340-1052-2549-BA38-96E68318654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30004" y="4378291"/>
            <a:ext cx="578344" cy="578344"/>
          </a:xfrm>
          <a:prstGeom prst="rect">
            <a:avLst/>
          </a:prstGeom>
        </p:spPr>
      </p:pic>
      <p:pic>
        <p:nvPicPr>
          <p:cNvPr id="323" name="Graphic 322" descr="Fireworks">
            <a:extLst>
              <a:ext uri="{FF2B5EF4-FFF2-40B4-BE49-F238E27FC236}">
                <a16:creationId xmlns:a16="http://schemas.microsoft.com/office/drawing/2014/main" id="{10681E93-F2CF-8344-8176-D74336229F3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13448" y="4855028"/>
            <a:ext cx="611455" cy="611455"/>
          </a:xfrm>
          <a:prstGeom prst="rect">
            <a:avLst/>
          </a:prstGeom>
        </p:spPr>
      </p:pic>
      <p:pic>
        <p:nvPicPr>
          <p:cNvPr id="324" name="Graphic 323" descr="Fireworks">
            <a:extLst>
              <a:ext uri="{FF2B5EF4-FFF2-40B4-BE49-F238E27FC236}">
                <a16:creationId xmlns:a16="http://schemas.microsoft.com/office/drawing/2014/main" id="{3BD47767-EFD7-554B-A9B6-79A47BFB6BF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07568" y="5296673"/>
            <a:ext cx="641613" cy="641613"/>
          </a:xfrm>
          <a:prstGeom prst="rect">
            <a:avLst/>
          </a:prstGeom>
        </p:spPr>
      </p:pic>
      <p:pic>
        <p:nvPicPr>
          <p:cNvPr id="325" name="Graphic 324" descr="Fireworks">
            <a:extLst>
              <a:ext uri="{FF2B5EF4-FFF2-40B4-BE49-F238E27FC236}">
                <a16:creationId xmlns:a16="http://schemas.microsoft.com/office/drawing/2014/main" id="{AB91803A-20E0-4649-8DA7-73B14796632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31212" y="5761153"/>
            <a:ext cx="641612" cy="641612"/>
          </a:xfrm>
          <a:prstGeom prst="rect">
            <a:avLst/>
          </a:prstGeom>
        </p:spPr>
      </p:pic>
      <p:sp>
        <p:nvSpPr>
          <p:cNvPr id="327" name="Rectangle 326">
            <a:extLst>
              <a:ext uri="{FF2B5EF4-FFF2-40B4-BE49-F238E27FC236}">
                <a16:creationId xmlns:a16="http://schemas.microsoft.com/office/drawing/2014/main" id="{6C40D0EE-3DEE-C04E-8DF3-3736A8A968C0}"/>
              </a:ext>
            </a:extLst>
          </p:cNvPr>
          <p:cNvSpPr/>
          <p:nvPr/>
        </p:nvSpPr>
        <p:spPr>
          <a:xfrm>
            <a:off x="2844702" y="3403432"/>
            <a:ext cx="428795" cy="270240"/>
          </a:xfrm>
          <a:prstGeom prst="rect">
            <a:avLst/>
          </a:prstGeom>
          <a:solidFill>
            <a:schemeClr val="accent2"/>
          </a:solidFill>
          <a:ln>
            <a:solidFill>
              <a:srgbClr val="741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$?</a:t>
            </a:r>
          </a:p>
        </p:txBody>
      </p:sp>
    </p:spTree>
    <p:extLst>
      <p:ext uri="{BB962C8B-B14F-4D97-AF65-F5344CB8AC3E}">
        <p14:creationId xmlns:p14="http://schemas.microsoft.com/office/powerpoint/2010/main" val="3606132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966316" y="1812698"/>
            <a:ext cx="477781" cy="477781"/>
          </a:xfrm>
          <a:prstGeom prst="rect">
            <a:avLst/>
          </a:prstGeom>
        </p:spPr>
      </p:pic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522302" y="185325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871039" y="1692887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2126725" y="1447398"/>
            <a:ext cx="852283" cy="892234"/>
            <a:chOff x="1656695" y="1896573"/>
            <a:chExt cx="852283" cy="8922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2616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continues.</a:t>
            </a:r>
            <a:endParaRPr 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ABDCA4-36E0-BF44-806E-E71C317D5D68}"/>
              </a:ext>
            </a:extLst>
          </p:cNvPr>
          <p:cNvSpPr/>
          <p:nvPr/>
        </p:nvSpPr>
        <p:spPr>
          <a:xfrm>
            <a:off x="230851" y="5068963"/>
            <a:ext cx="37090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Lawn looks good Aiden!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11B96F-E70B-2441-AC33-8918A8BD8CAE}"/>
              </a:ext>
            </a:extLst>
          </p:cNvPr>
          <p:cNvSpPr/>
          <p:nvPr/>
        </p:nvSpPr>
        <p:spPr>
          <a:xfrm>
            <a:off x="2827307" y="3449982"/>
            <a:ext cx="6893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$$$$$</a:t>
            </a:r>
          </a:p>
        </p:txBody>
      </p:sp>
      <p:pic>
        <p:nvPicPr>
          <p:cNvPr id="254" name="Graphic 253" descr="Fireworks">
            <a:extLst>
              <a:ext uri="{FF2B5EF4-FFF2-40B4-BE49-F238E27FC236}">
                <a16:creationId xmlns:a16="http://schemas.microsoft.com/office/drawing/2014/main" id="{79FBEFF4-E0B3-604E-B6E8-798CDDEE28E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1116" y="3339802"/>
            <a:ext cx="673269" cy="673269"/>
          </a:xfrm>
          <a:prstGeom prst="rect">
            <a:avLst/>
          </a:prstGeom>
        </p:spPr>
      </p:pic>
      <p:pic>
        <p:nvPicPr>
          <p:cNvPr id="255" name="Graphic 254" descr="Fireworks">
            <a:extLst>
              <a:ext uri="{FF2B5EF4-FFF2-40B4-BE49-F238E27FC236}">
                <a16:creationId xmlns:a16="http://schemas.microsoft.com/office/drawing/2014/main" id="{2C2F5B72-958C-9E41-8989-B4C55B2CE10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06634" y="3871547"/>
            <a:ext cx="637084" cy="637084"/>
          </a:xfrm>
          <a:prstGeom prst="rect">
            <a:avLst/>
          </a:prstGeom>
        </p:spPr>
      </p:pic>
      <p:pic>
        <p:nvPicPr>
          <p:cNvPr id="256" name="Graphic 255" descr="Fireworks">
            <a:extLst>
              <a:ext uri="{FF2B5EF4-FFF2-40B4-BE49-F238E27FC236}">
                <a16:creationId xmlns:a16="http://schemas.microsoft.com/office/drawing/2014/main" id="{C3DB16BE-1B05-874D-9C9D-B9A1F3801B7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1116" y="4390594"/>
            <a:ext cx="618244" cy="618244"/>
          </a:xfrm>
          <a:prstGeom prst="rect">
            <a:avLst/>
          </a:prstGeom>
        </p:spPr>
      </p:pic>
      <p:pic>
        <p:nvPicPr>
          <p:cNvPr id="257" name="Graphic 256" descr="Fireworks">
            <a:extLst>
              <a:ext uri="{FF2B5EF4-FFF2-40B4-BE49-F238E27FC236}">
                <a16:creationId xmlns:a16="http://schemas.microsoft.com/office/drawing/2014/main" id="{BC092E09-2151-A24E-9F20-DD8C195AB33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73556" y="4972953"/>
            <a:ext cx="553642" cy="553642"/>
          </a:xfrm>
          <a:prstGeom prst="rect">
            <a:avLst/>
          </a:prstGeom>
        </p:spPr>
      </p:pic>
      <p:pic>
        <p:nvPicPr>
          <p:cNvPr id="259" name="Graphic 258" descr="Fireworks">
            <a:extLst>
              <a:ext uri="{FF2B5EF4-FFF2-40B4-BE49-F238E27FC236}">
                <a16:creationId xmlns:a16="http://schemas.microsoft.com/office/drawing/2014/main" id="{B3466415-C3B4-BA4F-95F7-946FD358506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824294" y="5935756"/>
            <a:ext cx="432904" cy="432904"/>
          </a:xfrm>
          <a:prstGeom prst="rect">
            <a:avLst/>
          </a:prstGeom>
        </p:spPr>
      </p:pic>
      <p:pic>
        <p:nvPicPr>
          <p:cNvPr id="260" name="Graphic 259" descr="Fireworks">
            <a:extLst>
              <a:ext uri="{FF2B5EF4-FFF2-40B4-BE49-F238E27FC236}">
                <a16:creationId xmlns:a16="http://schemas.microsoft.com/office/drawing/2014/main" id="{5363948E-CFC5-134B-843B-7306DDDD44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05949" y="5418028"/>
            <a:ext cx="550974" cy="550974"/>
          </a:xfrm>
          <a:prstGeom prst="rect">
            <a:avLst/>
          </a:prstGeom>
        </p:spPr>
      </p:pic>
      <p:pic>
        <p:nvPicPr>
          <p:cNvPr id="261" name="Graphic 260" descr="Fireworks">
            <a:extLst>
              <a:ext uri="{FF2B5EF4-FFF2-40B4-BE49-F238E27FC236}">
                <a16:creationId xmlns:a16="http://schemas.microsoft.com/office/drawing/2014/main" id="{816EE393-970D-A74A-A4CB-E94F61DFB6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23126" y="3339209"/>
            <a:ext cx="435342" cy="435342"/>
          </a:xfrm>
          <a:prstGeom prst="rect">
            <a:avLst/>
          </a:prstGeom>
        </p:spPr>
      </p:pic>
      <p:pic>
        <p:nvPicPr>
          <p:cNvPr id="262" name="Graphic 261" descr="Fireworks">
            <a:extLst>
              <a:ext uri="{FF2B5EF4-FFF2-40B4-BE49-F238E27FC236}">
                <a16:creationId xmlns:a16="http://schemas.microsoft.com/office/drawing/2014/main" id="{335CE471-14FA-114C-8148-D070B9CDE0B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43250" y="5420678"/>
            <a:ext cx="559707" cy="559707"/>
          </a:xfrm>
          <a:prstGeom prst="rect">
            <a:avLst/>
          </a:prstGeom>
        </p:spPr>
      </p:pic>
      <p:pic>
        <p:nvPicPr>
          <p:cNvPr id="263" name="Graphic 262" descr="Fireworks">
            <a:extLst>
              <a:ext uri="{FF2B5EF4-FFF2-40B4-BE49-F238E27FC236}">
                <a16:creationId xmlns:a16="http://schemas.microsoft.com/office/drawing/2014/main" id="{346FFBD6-DAE1-5648-9C23-BCABF51DE89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14382" y="4915440"/>
            <a:ext cx="586915" cy="586915"/>
          </a:xfrm>
          <a:prstGeom prst="rect">
            <a:avLst/>
          </a:prstGeom>
        </p:spPr>
      </p:pic>
      <p:pic>
        <p:nvPicPr>
          <p:cNvPr id="264" name="Graphic 263" descr="Fireworks">
            <a:extLst>
              <a:ext uri="{FF2B5EF4-FFF2-40B4-BE49-F238E27FC236}">
                <a16:creationId xmlns:a16="http://schemas.microsoft.com/office/drawing/2014/main" id="{162A37AB-C16C-CB49-B863-044C72E84D7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44191" y="4353027"/>
            <a:ext cx="514004" cy="514004"/>
          </a:xfrm>
          <a:prstGeom prst="rect">
            <a:avLst/>
          </a:prstGeom>
        </p:spPr>
      </p:pic>
      <p:pic>
        <p:nvPicPr>
          <p:cNvPr id="265" name="Graphic 264" descr="Fireworks">
            <a:extLst>
              <a:ext uri="{FF2B5EF4-FFF2-40B4-BE49-F238E27FC236}">
                <a16:creationId xmlns:a16="http://schemas.microsoft.com/office/drawing/2014/main" id="{6FA04427-1F23-F34F-8EB1-2A2ED6E76F7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9645" y="5894343"/>
            <a:ext cx="586916" cy="586916"/>
          </a:xfrm>
          <a:prstGeom prst="rect">
            <a:avLst/>
          </a:prstGeom>
        </p:spPr>
      </p:pic>
      <p:pic>
        <p:nvPicPr>
          <p:cNvPr id="266" name="Graphic 265" descr="Fireworks">
            <a:extLst>
              <a:ext uri="{FF2B5EF4-FFF2-40B4-BE49-F238E27FC236}">
                <a16:creationId xmlns:a16="http://schemas.microsoft.com/office/drawing/2014/main" id="{F7903F0E-FDAA-294B-95B1-6182FA5B1F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544631" y="5806715"/>
            <a:ext cx="513125" cy="513125"/>
          </a:xfrm>
          <a:prstGeom prst="rect">
            <a:avLst/>
          </a:prstGeom>
        </p:spPr>
      </p:pic>
      <p:pic>
        <p:nvPicPr>
          <p:cNvPr id="267" name="Graphic 266" descr="Fireworks">
            <a:extLst>
              <a:ext uri="{FF2B5EF4-FFF2-40B4-BE49-F238E27FC236}">
                <a16:creationId xmlns:a16="http://schemas.microsoft.com/office/drawing/2014/main" id="{975191F4-DAEE-8545-A6E6-9EFA02B5AA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70861" y="4827794"/>
            <a:ext cx="593234" cy="593234"/>
          </a:xfrm>
          <a:prstGeom prst="rect">
            <a:avLst/>
          </a:prstGeom>
        </p:spPr>
      </p:pic>
      <p:pic>
        <p:nvPicPr>
          <p:cNvPr id="268" name="Graphic 267" descr="Fireworks">
            <a:extLst>
              <a:ext uri="{FF2B5EF4-FFF2-40B4-BE49-F238E27FC236}">
                <a16:creationId xmlns:a16="http://schemas.microsoft.com/office/drawing/2014/main" id="{BD081602-759F-8245-BB60-ADAAFB2749E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5094" y="3345052"/>
            <a:ext cx="551591" cy="551591"/>
          </a:xfrm>
          <a:prstGeom prst="rect">
            <a:avLst/>
          </a:prstGeom>
        </p:spPr>
      </p:pic>
      <p:pic>
        <p:nvPicPr>
          <p:cNvPr id="269" name="Graphic 268" descr="Fireworks">
            <a:extLst>
              <a:ext uri="{FF2B5EF4-FFF2-40B4-BE49-F238E27FC236}">
                <a16:creationId xmlns:a16="http://schemas.microsoft.com/office/drawing/2014/main" id="{3B40DF91-72C3-AE4B-A339-37E5AA96FF1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29670" y="3827318"/>
            <a:ext cx="588350" cy="588350"/>
          </a:xfrm>
          <a:prstGeom prst="rect">
            <a:avLst/>
          </a:prstGeom>
        </p:spPr>
      </p:pic>
      <p:pic>
        <p:nvPicPr>
          <p:cNvPr id="270" name="Graphic 269" descr="Fireworks">
            <a:extLst>
              <a:ext uri="{FF2B5EF4-FFF2-40B4-BE49-F238E27FC236}">
                <a16:creationId xmlns:a16="http://schemas.microsoft.com/office/drawing/2014/main" id="{0BD4AFB5-9074-BF4E-B878-189C91809DC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01323" y="3811237"/>
            <a:ext cx="556231" cy="556231"/>
          </a:xfrm>
          <a:prstGeom prst="rect">
            <a:avLst/>
          </a:prstGeom>
        </p:spPr>
      </p:pic>
      <p:pic>
        <p:nvPicPr>
          <p:cNvPr id="271" name="Graphic 270" descr="Fireworks">
            <a:extLst>
              <a:ext uri="{FF2B5EF4-FFF2-40B4-BE49-F238E27FC236}">
                <a16:creationId xmlns:a16="http://schemas.microsoft.com/office/drawing/2014/main" id="{900CA7EC-8D28-1C47-BD13-5275890A30E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491476" y="4363162"/>
            <a:ext cx="586914" cy="586914"/>
          </a:xfrm>
          <a:prstGeom prst="rect">
            <a:avLst/>
          </a:prstGeom>
        </p:spPr>
      </p:pic>
      <p:pic>
        <p:nvPicPr>
          <p:cNvPr id="272" name="Graphic 271" descr="Fireworks">
            <a:extLst>
              <a:ext uri="{FF2B5EF4-FFF2-40B4-BE49-F238E27FC236}">
                <a16:creationId xmlns:a16="http://schemas.microsoft.com/office/drawing/2014/main" id="{B3DBB185-97F1-4747-A046-8813F58D31B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65344" y="3831834"/>
            <a:ext cx="711585" cy="711585"/>
          </a:xfrm>
          <a:prstGeom prst="rect">
            <a:avLst/>
          </a:prstGeom>
        </p:spPr>
      </p:pic>
      <p:pic>
        <p:nvPicPr>
          <p:cNvPr id="273" name="Graphic 272" descr="Fireworks">
            <a:extLst>
              <a:ext uri="{FF2B5EF4-FFF2-40B4-BE49-F238E27FC236}">
                <a16:creationId xmlns:a16="http://schemas.microsoft.com/office/drawing/2014/main" id="{2C8538C4-4D27-694A-88FC-FE7998DE611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07085" y="5366612"/>
            <a:ext cx="644520" cy="644520"/>
          </a:xfrm>
          <a:prstGeom prst="rect">
            <a:avLst/>
          </a:prstGeom>
        </p:spPr>
      </p:pic>
      <p:pic>
        <p:nvPicPr>
          <p:cNvPr id="274" name="Graphic 273" descr="Fireworks">
            <a:extLst>
              <a:ext uri="{FF2B5EF4-FFF2-40B4-BE49-F238E27FC236}">
                <a16:creationId xmlns:a16="http://schemas.microsoft.com/office/drawing/2014/main" id="{03FC7257-0B86-474B-86F1-838FC3F58C3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290560" y="3345052"/>
            <a:ext cx="671115" cy="671115"/>
          </a:xfrm>
          <a:prstGeom prst="rect">
            <a:avLst/>
          </a:prstGeom>
        </p:spPr>
      </p:pic>
      <p:pic>
        <p:nvPicPr>
          <p:cNvPr id="275" name="Graphic 274" descr="Fireworks">
            <a:extLst>
              <a:ext uri="{FF2B5EF4-FFF2-40B4-BE49-F238E27FC236}">
                <a16:creationId xmlns:a16="http://schemas.microsoft.com/office/drawing/2014/main" id="{0A3CF98B-CBB4-1D4C-A8BC-FBACB2A6662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487416" y="5280359"/>
            <a:ext cx="586916" cy="586916"/>
          </a:xfrm>
          <a:prstGeom prst="rect">
            <a:avLst/>
          </a:prstGeom>
        </p:spPr>
      </p:pic>
      <p:pic>
        <p:nvPicPr>
          <p:cNvPr id="276" name="Graphic 275" descr="Fireworks">
            <a:extLst>
              <a:ext uri="{FF2B5EF4-FFF2-40B4-BE49-F238E27FC236}">
                <a16:creationId xmlns:a16="http://schemas.microsoft.com/office/drawing/2014/main" id="{547E49D0-74BF-344C-B069-BDF0FC6DD36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11779" y="4353027"/>
            <a:ext cx="658559" cy="658559"/>
          </a:xfrm>
          <a:prstGeom prst="rect">
            <a:avLst/>
          </a:prstGeom>
        </p:spPr>
      </p:pic>
      <p:pic>
        <p:nvPicPr>
          <p:cNvPr id="277" name="Graphic 276" descr="Fireworks">
            <a:extLst>
              <a:ext uri="{FF2B5EF4-FFF2-40B4-BE49-F238E27FC236}">
                <a16:creationId xmlns:a16="http://schemas.microsoft.com/office/drawing/2014/main" id="{FE158BC2-B5BA-D24A-8CD5-63B8AC82683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097485" y="3320913"/>
            <a:ext cx="683655" cy="683655"/>
          </a:xfrm>
          <a:prstGeom prst="rect">
            <a:avLst/>
          </a:prstGeom>
        </p:spPr>
      </p:pic>
      <p:pic>
        <p:nvPicPr>
          <p:cNvPr id="278" name="Graphic 277" descr="Fireworks">
            <a:extLst>
              <a:ext uri="{FF2B5EF4-FFF2-40B4-BE49-F238E27FC236}">
                <a16:creationId xmlns:a16="http://schemas.microsoft.com/office/drawing/2014/main" id="{8637DEC5-903C-A343-87A6-2E746F99921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35446" y="5416215"/>
            <a:ext cx="606557" cy="606557"/>
          </a:xfrm>
          <a:prstGeom prst="rect">
            <a:avLst/>
          </a:prstGeom>
        </p:spPr>
      </p:pic>
      <p:pic>
        <p:nvPicPr>
          <p:cNvPr id="279" name="Graphic 278" descr="Fireworks">
            <a:extLst>
              <a:ext uri="{FF2B5EF4-FFF2-40B4-BE49-F238E27FC236}">
                <a16:creationId xmlns:a16="http://schemas.microsoft.com/office/drawing/2014/main" id="{116BC010-9AC1-5A4E-AF7F-7FF2D3A59B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27069" y="4914545"/>
            <a:ext cx="644520" cy="644520"/>
          </a:xfrm>
          <a:prstGeom prst="rect">
            <a:avLst/>
          </a:prstGeom>
        </p:spPr>
      </p:pic>
      <p:pic>
        <p:nvPicPr>
          <p:cNvPr id="280" name="Graphic 279" descr="Fireworks">
            <a:extLst>
              <a:ext uri="{FF2B5EF4-FFF2-40B4-BE49-F238E27FC236}">
                <a16:creationId xmlns:a16="http://schemas.microsoft.com/office/drawing/2014/main" id="{3472C2A7-F305-7E4F-8849-B161FAB67AB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50153" y="5874702"/>
            <a:ext cx="606557" cy="606557"/>
          </a:xfrm>
          <a:prstGeom prst="rect">
            <a:avLst/>
          </a:prstGeom>
        </p:spPr>
      </p:pic>
      <p:pic>
        <p:nvPicPr>
          <p:cNvPr id="282" name="Graphic 281" descr="Fireworks">
            <a:extLst>
              <a:ext uri="{FF2B5EF4-FFF2-40B4-BE49-F238E27FC236}">
                <a16:creationId xmlns:a16="http://schemas.microsoft.com/office/drawing/2014/main" id="{0C59E83B-5455-424C-A8AD-7127115E872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49744" y="3863332"/>
            <a:ext cx="658559" cy="658559"/>
          </a:xfrm>
          <a:prstGeom prst="rect">
            <a:avLst/>
          </a:prstGeom>
        </p:spPr>
      </p:pic>
      <p:pic>
        <p:nvPicPr>
          <p:cNvPr id="283" name="Graphic 282" descr="Fireworks">
            <a:extLst>
              <a:ext uri="{FF2B5EF4-FFF2-40B4-BE49-F238E27FC236}">
                <a16:creationId xmlns:a16="http://schemas.microsoft.com/office/drawing/2014/main" id="{D33B023C-ABC3-7A45-A4DC-9D8B9FF6D75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90307" y="4369429"/>
            <a:ext cx="626776" cy="626776"/>
          </a:xfrm>
          <a:prstGeom prst="rect">
            <a:avLst/>
          </a:prstGeom>
        </p:spPr>
      </p:pic>
      <p:pic>
        <p:nvPicPr>
          <p:cNvPr id="285" name="Graphic 284" descr="Fireworks">
            <a:extLst>
              <a:ext uri="{FF2B5EF4-FFF2-40B4-BE49-F238E27FC236}">
                <a16:creationId xmlns:a16="http://schemas.microsoft.com/office/drawing/2014/main" id="{5A7DF938-84B2-DC47-9908-8181D3749A4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17005" y="3912925"/>
            <a:ext cx="559375" cy="559375"/>
          </a:xfrm>
          <a:prstGeom prst="rect">
            <a:avLst/>
          </a:prstGeom>
        </p:spPr>
      </p:pic>
      <p:pic>
        <p:nvPicPr>
          <p:cNvPr id="286" name="Graphic 285" descr="Fireworks">
            <a:extLst>
              <a:ext uri="{FF2B5EF4-FFF2-40B4-BE49-F238E27FC236}">
                <a16:creationId xmlns:a16="http://schemas.microsoft.com/office/drawing/2014/main" id="{6B8AF556-39D6-D54C-9392-57B8FCE3331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89417" y="3347033"/>
            <a:ext cx="662533" cy="662533"/>
          </a:xfrm>
          <a:prstGeom prst="rect">
            <a:avLst/>
          </a:prstGeom>
        </p:spPr>
      </p:pic>
      <p:pic>
        <p:nvPicPr>
          <p:cNvPr id="287" name="Graphic 286" descr="Fireworks">
            <a:extLst>
              <a:ext uri="{FF2B5EF4-FFF2-40B4-BE49-F238E27FC236}">
                <a16:creationId xmlns:a16="http://schemas.microsoft.com/office/drawing/2014/main" id="{B16BFCD9-8411-0E4F-BF90-894C2ACDC2F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39424" y="4369429"/>
            <a:ext cx="626776" cy="626776"/>
          </a:xfrm>
          <a:prstGeom prst="rect">
            <a:avLst/>
          </a:prstGeom>
        </p:spPr>
      </p:pic>
      <p:pic>
        <p:nvPicPr>
          <p:cNvPr id="288" name="Graphic 287" descr="Fireworks">
            <a:extLst>
              <a:ext uri="{FF2B5EF4-FFF2-40B4-BE49-F238E27FC236}">
                <a16:creationId xmlns:a16="http://schemas.microsoft.com/office/drawing/2014/main" id="{6AB10172-B4CE-914B-B994-0DE0C7CD59E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964077" y="4893698"/>
            <a:ext cx="698803" cy="698803"/>
          </a:xfrm>
          <a:prstGeom prst="rect">
            <a:avLst/>
          </a:prstGeom>
        </p:spPr>
      </p:pic>
      <p:pic>
        <p:nvPicPr>
          <p:cNvPr id="289" name="Graphic 288" descr="Fireworks">
            <a:extLst>
              <a:ext uri="{FF2B5EF4-FFF2-40B4-BE49-F238E27FC236}">
                <a16:creationId xmlns:a16="http://schemas.microsoft.com/office/drawing/2014/main" id="{137BE743-9FFE-EA43-9CE7-0373015BB21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58370" y="5417603"/>
            <a:ext cx="627144" cy="627144"/>
          </a:xfrm>
          <a:prstGeom prst="rect">
            <a:avLst/>
          </a:prstGeom>
        </p:spPr>
      </p:pic>
      <p:pic>
        <p:nvPicPr>
          <p:cNvPr id="290" name="Graphic 289" descr="Fireworks">
            <a:extLst>
              <a:ext uri="{FF2B5EF4-FFF2-40B4-BE49-F238E27FC236}">
                <a16:creationId xmlns:a16="http://schemas.microsoft.com/office/drawing/2014/main" id="{16A27684-09FA-364E-BAAE-7181793F8E7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38794" y="5842584"/>
            <a:ext cx="619248" cy="619248"/>
          </a:xfrm>
          <a:prstGeom prst="rect">
            <a:avLst/>
          </a:prstGeom>
        </p:spPr>
      </p:pic>
      <p:pic>
        <p:nvPicPr>
          <p:cNvPr id="291" name="Graphic 290" descr="Fireworks">
            <a:extLst>
              <a:ext uri="{FF2B5EF4-FFF2-40B4-BE49-F238E27FC236}">
                <a16:creationId xmlns:a16="http://schemas.microsoft.com/office/drawing/2014/main" id="{2530D2FA-4E1E-2640-ACF5-CBDCA63A4EC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19347" y="4894207"/>
            <a:ext cx="651487" cy="651487"/>
          </a:xfrm>
          <a:prstGeom prst="rect">
            <a:avLst/>
          </a:prstGeom>
        </p:spPr>
      </p:pic>
      <p:pic>
        <p:nvPicPr>
          <p:cNvPr id="293" name="Graphic 292" descr="Fireworks">
            <a:extLst>
              <a:ext uri="{FF2B5EF4-FFF2-40B4-BE49-F238E27FC236}">
                <a16:creationId xmlns:a16="http://schemas.microsoft.com/office/drawing/2014/main" id="{97C68CA3-A2F8-6249-B85A-11ED3A7A945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43891" y="5381247"/>
            <a:ext cx="645911" cy="645911"/>
          </a:xfrm>
          <a:prstGeom prst="rect">
            <a:avLst/>
          </a:prstGeom>
        </p:spPr>
      </p:pic>
      <p:pic>
        <p:nvPicPr>
          <p:cNvPr id="294" name="Graphic 293" descr="Fireworks">
            <a:extLst>
              <a:ext uri="{FF2B5EF4-FFF2-40B4-BE49-F238E27FC236}">
                <a16:creationId xmlns:a16="http://schemas.microsoft.com/office/drawing/2014/main" id="{0009C903-B965-5745-A4EA-2408C272FE8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61873" y="5849054"/>
            <a:ext cx="614871" cy="614871"/>
          </a:xfrm>
          <a:prstGeom prst="rect">
            <a:avLst/>
          </a:prstGeom>
        </p:spPr>
      </p:pic>
      <p:pic>
        <p:nvPicPr>
          <p:cNvPr id="296" name="Graphic 295" descr="Fireworks">
            <a:extLst>
              <a:ext uri="{FF2B5EF4-FFF2-40B4-BE49-F238E27FC236}">
                <a16:creationId xmlns:a16="http://schemas.microsoft.com/office/drawing/2014/main" id="{6113CA40-5FD5-CA45-A79C-A2543D06E2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23981" y="3335353"/>
            <a:ext cx="662533" cy="662533"/>
          </a:xfrm>
          <a:prstGeom prst="rect">
            <a:avLst/>
          </a:prstGeom>
        </p:spPr>
      </p:pic>
      <p:pic>
        <p:nvPicPr>
          <p:cNvPr id="298" name="Graphic 297" descr="Fireworks">
            <a:extLst>
              <a:ext uri="{FF2B5EF4-FFF2-40B4-BE49-F238E27FC236}">
                <a16:creationId xmlns:a16="http://schemas.microsoft.com/office/drawing/2014/main" id="{D0C094F7-9223-C64C-A53A-DDC54F12090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61716" y="4451732"/>
            <a:ext cx="626776" cy="626776"/>
          </a:xfrm>
          <a:prstGeom prst="rect">
            <a:avLst/>
          </a:prstGeom>
        </p:spPr>
      </p:pic>
      <p:pic>
        <p:nvPicPr>
          <p:cNvPr id="299" name="Graphic 298" descr="Fireworks">
            <a:extLst>
              <a:ext uri="{FF2B5EF4-FFF2-40B4-BE49-F238E27FC236}">
                <a16:creationId xmlns:a16="http://schemas.microsoft.com/office/drawing/2014/main" id="{B34576D8-1B1E-DC42-AF84-BEFB0D988E7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860227" y="3903211"/>
            <a:ext cx="715083" cy="715083"/>
          </a:xfrm>
          <a:prstGeom prst="rect">
            <a:avLst/>
          </a:prstGeom>
        </p:spPr>
      </p:pic>
      <p:pic>
        <p:nvPicPr>
          <p:cNvPr id="300" name="Graphic 299" descr="Fireworks">
            <a:extLst>
              <a:ext uri="{FF2B5EF4-FFF2-40B4-BE49-F238E27FC236}">
                <a16:creationId xmlns:a16="http://schemas.microsoft.com/office/drawing/2014/main" id="{112B11DF-0353-2B40-94E9-FAC161AAA55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23659" y="4902396"/>
            <a:ext cx="715084" cy="715084"/>
          </a:xfrm>
          <a:prstGeom prst="rect">
            <a:avLst/>
          </a:prstGeom>
        </p:spPr>
      </p:pic>
      <p:pic>
        <p:nvPicPr>
          <p:cNvPr id="301" name="Graphic 300" descr="Fireworks">
            <a:extLst>
              <a:ext uri="{FF2B5EF4-FFF2-40B4-BE49-F238E27FC236}">
                <a16:creationId xmlns:a16="http://schemas.microsoft.com/office/drawing/2014/main" id="{2F9F20BC-012F-EF4B-90A3-C7977F4265D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49039" y="5389415"/>
            <a:ext cx="579587" cy="579587"/>
          </a:xfrm>
          <a:prstGeom prst="rect">
            <a:avLst/>
          </a:prstGeom>
        </p:spPr>
      </p:pic>
      <p:pic>
        <p:nvPicPr>
          <p:cNvPr id="302" name="Graphic 301" descr="Fireworks">
            <a:extLst>
              <a:ext uri="{FF2B5EF4-FFF2-40B4-BE49-F238E27FC236}">
                <a16:creationId xmlns:a16="http://schemas.microsoft.com/office/drawing/2014/main" id="{594C0376-93DD-AB4D-92D9-7C7FBC41316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99381" y="5806715"/>
            <a:ext cx="579587" cy="579587"/>
          </a:xfrm>
          <a:prstGeom prst="rect">
            <a:avLst/>
          </a:prstGeom>
        </p:spPr>
      </p:pic>
      <p:pic>
        <p:nvPicPr>
          <p:cNvPr id="304" name="Graphic 303" descr="Fireworks">
            <a:extLst>
              <a:ext uri="{FF2B5EF4-FFF2-40B4-BE49-F238E27FC236}">
                <a16:creationId xmlns:a16="http://schemas.microsoft.com/office/drawing/2014/main" id="{3BF2CD49-DF14-974F-9C24-F7AB422BF7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468375" y="3831834"/>
            <a:ext cx="654668" cy="654668"/>
          </a:xfrm>
          <a:prstGeom prst="rect">
            <a:avLst/>
          </a:prstGeom>
        </p:spPr>
      </p:pic>
      <p:pic>
        <p:nvPicPr>
          <p:cNvPr id="305" name="Graphic 304" descr="Fireworks">
            <a:extLst>
              <a:ext uri="{FF2B5EF4-FFF2-40B4-BE49-F238E27FC236}">
                <a16:creationId xmlns:a16="http://schemas.microsoft.com/office/drawing/2014/main" id="{7D454164-094C-2D42-9249-BED1A939CD0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09459" y="3339209"/>
            <a:ext cx="604205" cy="604205"/>
          </a:xfrm>
          <a:prstGeom prst="rect">
            <a:avLst/>
          </a:prstGeom>
        </p:spPr>
      </p:pic>
      <p:pic>
        <p:nvPicPr>
          <p:cNvPr id="307" name="Graphic 306" descr="Fireworks">
            <a:extLst>
              <a:ext uri="{FF2B5EF4-FFF2-40B4-BE49-F238E27FC236}">
                <a16:creationId xmlns:a16="http://schemas.microsoft.com/office/drawing/2014/main" id="{8D5615C2-2F79-AE41-814E-91882F6EAEC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11888" y="4370124"/>
            <a:ext cx="616481" cy="616481"/>
          </a:xfrm>
          <a:prstGeom prst="rect">
            <a:avLst/>
          </a:prstGeom>
        </p:spPr>
      </p:pic>
      <p:pic>
        <p:nvPicPr>
          <p:cNvPr id="309" name="Graphic 308" descr="Fireworks">
            <a:extLst>
              <a:ext uri="{FF2B5EF4-FFF2-40B4-BE49-F238E27FC236}">
                <a16:creationId xmlns:a16="http://schemas.microsoft.com/office/drawing/2014/main" id="{320D6FAC-F17C-194F-A85F-4232752E339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83812" y="3335353"/>
            <a:ext cx="628560" cy="628560"/>
          </a:xfrm>
          <a:prstGeom prst="rect">
            <a:avLst/>
          </a:prstGeom>
        </p:spPr>
      </p:pic>
      <p:pic>
        <p:nvPicPr>
          <p:cNvPr id="312" name="Graphic 311" descr="Fireworks">
            <a:extLst>
              <a:ext uri="{FF2B5EF4-FFF2-40B4-BE49-F238E27FC236}">
                <a16:creationId xmlns:a16="http://schemas.microsoft.com/office/drawing/2014/main" id="{99796E35-6CFD-AB45-BA8A-44B7F829C20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24319" y="3912925"/>
            <a:ext cx="587167" cy="587167"/>
          </a:xfrm>
          <a:prstGeom prst="rect">
            <a:avLst/>
          </a:prstGeom>
        </p:spPr>
      </p:pic>
      <p:pic>
        <p:nvPicPr>
          <p:cNvPr id="313" name="Graphic 312" descr="Fireworks">
            <a:extLst>
              <a:ext uri="{FF2B5EF4-FFF2-40B4-BE49-F238E27FC236}">
                <a16:creationId xmlns:a16="http://schemas.microsoft.com/office/drawing/2014/main" id="{563858EC-F786-444D-8F68-82048EC74C8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94752" y="4432881"/>
            <a:ext cx="684890" cy="684890"/>
          </a:xfrm>
          <a:prstGeom prst="rect">
            <a:avLst/>
          </a:prstGeom>
        </p:spPr>
      </p:pic>
      <p:pic>
        <p:nvPicPr>
          <p:cNvPr id="314" name="Graphic 313" descr="Fireworks">
            <a:extLst>
              <a:ext uri="{FF2B5EF4-FFF2-40B4-BE49-F238E27FC236}">
                <a16:creationId xmlns:a16="http://schemas.microsoft.com/office/drawing/2014/main" id="{58109BE5-72CD-5B4F-804F-C751BDD464D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43427" y="5811663"/>
            <a:ext cx="628561" cy="628561"/>
          </a:xfrm>
          <a:prstGeom prst="rect">
            <a:avLst/>
          </a:prstGeom>
        </p:spPr>
      </p:pic>
      <p:pic>
        <p:nvPicPr>
          <p:cNvPr id="315" name="Graphic 314" descr="Fireworks">
            <a:extLst>
              <a:ext uri="{FF2B5EF4-FFF2-40B4-BE49-F238E27FC236}">
                <a16:creationId xmlns:a16="http://schemas.microsoft.com/office/drawing/2014/main" id="{EFC1F06A-350D-5346-A23F-680F3E1CC3E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70143" y="5818507"/>
            <a:ext cx="614871" cy="614871"/>
          </a:xfrm>
          <a:prstGeom prst="rect">
            <a:avLst/>
          </a:prstGeom>
        </p:spPr>
      </p:pic>
      <p:pic>
        <p:nvPicPr>
          <p:cNvPr id="316" name="Graphic 315" descr="Fireworks">
            <a:extLst>
              <a:ext uri="{FF2B5EF4-FFF2-40B4-BE49-F238E27FC236}">
                <a16:creationId xmlns:a16="http://schemas.microsoft.com/office/drawing/2014/main" id="{E6C34E09-8E53-7649-A861-06B292D22D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30770" y="4938517"/>
            <a:ext cx="655501" cy="655501"/>
          </a:xfrm>
          <a:prstGeom prst="rect">
            <a:avLst/>
          </a:prstGeom>
        </p:spPr>
      </p:pic>
      <p:pic>
        <p:nvPicPr>
          <p:cNvPr id="318" name="Graphic 317" descr="Fireworks">
            <a:extLst>
              <a:ext uri="{FF2B5EF4-FFF2-40B4-BE49-F238E27FC236}">
                <a16:creationId xmlns:a16="http://schemas.microsoft.com/office/drawing/2014/main" id="{123F5155-9C36-2848-AE0A-F77C4CF8277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758304" y="3362367"/>
            <a:ext cx="562658" cy="562658"/>
          </a:xfrm>
          <a:prstGeom prst="rect">
            <a:avLst/>
          </a:prstGeom>
        </p:spPr>
      </p:pic>
      <p:pic>
        <p:nvPicPr>
          <p:cNvPr id="319" name="Graphic 318" descr="Fireworks">
            <a:extLst>
              <a:ext uri="{FF2B5EF4-FFF2-40B4-BE49-F238E27FC236}">
                <a16:creationId xmlns:a16="http://schemas.microsoft.com/office/drawing/2014/main" id="{349A941B-808A-0044-A5BE-5A9DF80AFC6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29892" y="4881082"/>
            <a:ext cx="655632" cy="655632"/>
          </a:xfrm>
          <a:prstGeom prst="rect">
            <a:avLst/>
          </a:prstGeom>
        </p:spPr>
      </p:pic>
      <p:pic>
        <p:nvPicPr>
          <p:cNvPr id="320" name="Graphic 319" descr="Fireworks">
            <a:extLst>
              <a:ext uri="{FF2B5EF4-FFF2-40B4-BE49-F238E27FC236}">
                <a16:creationId xmlns:a16="http://schemas.microsoft.com/office/drawing/2014/main" id="{505300DC-9402-C248-AF53-BB22170C40C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42780" y="5368889"/>
            <a:ext cx="614871" cy="614871"/>
          </a:xfrm>
          <a:prstGeom prst="rect">
            <a:avLst/>
          </a:prstGeom>
        </p:spPr>
      </p:pic>
      <p:pic>
        <p:nvPicPr>
          <p:cNvPr id="321" name="Graphic 320" descr="Fireworks">
            <a:extLst>
              <a:ext uri="{FF2B5EF4-FFF2-40B4-BE49-F238E27FC236}">
                <a16:creationId xmlns:a16="http://schemas.microsoft.com/office/drawing/2014/main" id="{F05083F5-E264-9A4E-B5D7-24B7E067C3C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758304" y="3826876"/>
            <a:ext cx="616481" cy="616481"/>
          </a:xfrm>
          <a:prstGeom prst="rect">
            <a:avLst/>
          </a:prstGeom>
        </p:spPr>
      </p:pic>
      <p:pic>
        <p:nvPicPr>
          <p:cNvPr id="322" name="Graphic 321" descr="Fireworks">
            <a:extLst>
              <a:ext uri="{FF2B5EF4-FFF2-40B4-BE49-F238E27FC236}">
                <a16:creationId xmlns:a16="http://schemas.microsoft.com/office/drawing/2014/main" id="{63671340-1052-2549-BA38-96E68318654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30004" y="4378291"/>
            <a:ext cx="578344" cy="578344"/>
          </a:xfrm>
          <a:prstGeom prst="rect">
            <a:avLst/>
          </a:prstGeom>
        </p:spPr>
      </p:pic>
      <p:pic>
        <p:nvPicPr>
          <p:cNvPr id="323" name="Graphic 322" descr="Fireworks">
            <a:extLst>
              <a:ext uri="{FF2B5EF4-FFF2-40B4-BE49-F238E27FC236}">
                <a16:creationId xmlns:a16="http://schemas.microsoft.com/office/drawing/2014/main" id="{10681E93-F2CF-8344-8176-D74336229F3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13448" y="4855028"/>
            <a:ext cx="611455" cy="611455"/>
          </a:xfrm>
          <a:prstGeom prst="rect">
            <a:avLst/>
          </a:prstGeom>
        </p:spPr>
      </p:pic>
      <p:pic>
        <p:nvPicPr>
          <p:cNvPr id="324" name="Graphic 323" descr="Fireworks">
            <a:extLst>
              <a:ext uri="{FF2B5EF4-FFF2-40B4-BE49-F238E27FC236}">
                <a16:creationId xmlns:a16="http://schemas.microsoft.com/office/drawing/2014/main" id="{3BD47767-EFD7-554B-A9B6-79A47BFB6BF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07568" y="5296673"/>
            <a:ext cx="641613" cy="641613"/>
          </a:xfrm>
          <a:prstGeom prst="rect">
            <a:avLst/>
          </a:prstGeom>
        </p:spPr>
      </p:pic>
      <p:pic>
        <p:nvPicPr>
          <p:cNvPr id="325" name="Graphic 324" descr="Fireworks">
            <a:extLst>
              <a:ext uri="{FF2B5EF4-FFF2-40B4-BE49-F238E27FC236}">
                <a16:creationId xmlns:a16="http://schemas.microsoft.com/office/drawing/2014/main" id="{AB91803A-20E0-4649-8DA7-73B14796632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831212" y="5761153"/>
            <a:ext cx="641612" cy="641612"/>
          </a:xfrm>
          <a:prstGeom prst="rect">
            <a:avLst/>
          </a:prstGeom>
        </p:spPr>
      </p:pic>
      <p:sp>
        <p:nvSpPr>
          <p:cNvPr id="327" name="Rectangle 326">
            <a:extLst>
              <a:ext uri="{FF2B5EF4-FFF2-40B4-BE49-F238E27FC236}">
                <a16:creationId xmlns:a16="http://schemas.microsoft.com/office/drawing/2014/main" id="{6C40D0EE-3DEE-C04E-8DF3-3736A8A968C0}"/>
              </a:ext>
            </a:extLst>
          </p:cNvPr>
          <p:cNvSpPr/>
          <p:nvPr/>
        </p:nvSpPr>
        <p:spPr>
          <a:xfrm>
            <a:off x="2844702" y="3403432"/>
            <a:ext cx="428795" cy="270240"/>
          </a:xfrm>
          <a:prstGeom prst="rect">
            <a:avLst/>
          </a:prstGeom>
          <a:solidFill>
            <a:schemeClr val="accent2"/>
          </a:solidFill>
          <a:ln>
            <a:solidFill>
              <a:srgbClr val="741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$?</a:t>
            </a:r>
          </a:p>
        </p:txBody>
      </p:sp>
    </p:spTree>
    <p:extLst>
      <p:ext uri="{BB962C8B-B14F-4D97-AF65-F5344CB8AC3E}">
        <p14:creationId xmlns:p14="http://schemas.microsoft.com/office/powerpoint/2010/main" val="32377915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338AA92-B0A8-C44B-B94D-59619DB37C1A}"/>
              </a:ext>
            </a:extLst>
          </p:cNvPr>
          <p:cNvSpPr/>
          <p:nvPr/>
        </p:nvSpPr>
        <p:spPr>
          <a:xfrm>
            <a:off x="524106" y="338669"/>
            <a:ext cx="11195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HelveticaNeueLTStd"/>
              </a:rPr>
              <a:t>Aiden and Noah are going to work for their neighbor this summer. The neighbor gives Aiden $25 at the beginning of the summer and then pays him $5 each week to mow the lawn</a:t>
            </a:r>
            <a:r>
              <a:rPr lang="en-US" altLang="en-US" sz="2000" dirty="0">
                <a:highlight>
                  <a:srgbClr val="FFFF00"/>
                </a:highlight>
                <a:latin typeface="HelveticaNeueLTStd"/>
              </a:rPr>
              <a:t>. The neighbor pays Noah $7.50 each week to walk the dog. </a:t>
            </a:r>
            <a:r>
              <a:rPr lang="en-US" altLang="en-US" sz="2000" dirty="0">
                <a:latin typeface="HelveticaNeueLTStd"/>
              </a:rPr>
              <a:t>The graph shown below models the total amount of money (</a:t>
            </a:r>
            <a:r>
              <a:rPr lang="en-US" altLang="en-US" sz="2000" i="1" dirty="0">
                <a:latin typeface="HelveticaNeueLTStd"/>
              </a:rPr>
              <a:t>y</a:t>
            </a:r>
            <a:r>
              <a:rPr lang="en-US" altLang="en-US" sz="2000" dirty="0">
                <a:latin typeface="HelveticaNeueLTStd"/>
              </a:rPr>
              <a:t>) each boy has earned after working for </a:t>
            </a:r>
            <a:r>
              <a:rPr lang="en-US" altLang="en-US" sz="2000" i="1" dirty="0">
                <a:latin typeface="HelveticaNeueLTStd"/>
              </a:rPr>
              <a:t>x </a:t>
            </a:r>
            <a:r>
              <a:rPr lang="en-US" altLang="en-US" sz="2000" dirty="0">
                <a:latin typeface="HelveticaNeueLTStd"/>
              </a:rPr>
              <a:t>weeks. What does the point of intersection on the graph represent?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D312E4-C963-3641-8A8A-16965EEF1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042" y="1723664"/>
            <a:ext cx="3647633" cy="492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6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88D992-1767-3A41-AD92-56AAE30F9707}"/>
              </a:ext>
            </a:extLst>
          </p:cNvPr>
          <p:cNvSpPr/>
          <p:nvPr/>
        </p:nvSpPr>
        <p:spPr>
          <a:xfrm>
            <a:off x="671513" y="1748522"/>
            <a:ext cx="111299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dirty="0">
                <a:highlight>
                  <a:srgbClr val="FFFF00"/>
                </a:highlight>
                <a:latin typeface="HelveticaNeueLTStd"/>
              </a:rPr>
              <a:t>The neighbor pays Noah $7.50 each week to walk the dog.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18705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phic 29" descr="Palm tree">
            <a:extLst>
              <a:ext uri="{FF2B5EF4-FFF2-40B4-BE49-F238E27FC236}">
                <a16:creationId xmlns:a16="http://schemas.microsoft.com/office/drawing/2014/main" id="{6DA8158F-BD54-F846-A12A-8E7F1C30D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92126">
            <a:off x="3927872" y="1883242"/>
            <a:ext cx="609600" cy="508674"/>
          </a:xfrm>
          <a:prstGeom prst="rect">
            <a:avLst/>
          </a:prstGeom>
        </p:spPr>
      </p:pic>
      <p:pic>
        <p:nvPicPr>
          <p:cNvPr id="28" name="Graphic 27" descr="Palm tree">
            <a:extLst>
              <a:ext uri="{FF2B5EF4-FFF2-40B4-BE49-F238E27FC236}">
                <a16:creationId xmlns:a16="http://schemas.microsoft.com/office/drawing/2014/main" id="{29373BD1-B236-DB40-A31E-A43817E3D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7055" y="1779518"/>
            <a:ext cx="781824" cy="781824"/>
          </a:xfrm>
          <a:prstGeom prst="rect">
            <a:avLst/>
          </a:prstGeom>
        </p:spPr>
      </p:pic>
      <p:pic>
        <p:nvPicPr>
          <p:cNvPr id="31" name="Graphic 30" descr="Palm tree">
            <a:extLst>
              <a:ext uri="{FF2B5EF4-FFF2-40B4-BE49-F238E27FC236}">
                <a16:creationId xmlns:a16="http://schemas.microsoft.com/office/drawing/2014/main" id="{0CF29439-52E9-B846-A83D-E300C54A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8604" y="1687841"/>
            <a:ext cx="747677" cy="747677"/>
          </a:xfrm>
          <a:prstGeom prst="rect">
            <a:avLst/>
          </a:prstGeom>
        </p:spPr>
      </p:pic>
      <p:pic>
        <p:nvPicPr>
          <p:cNvPr id="29" name="Graphic 28" descr="Palm tree">
            <a:extLst>
              <a:ext uri="{FF2B5EF4-FFF2-40B4-BE49-F238E27FC236}">
                <a16:creationId xmlns:a16="http://schemas.microsoft.com/office/drawing/2014/main" id="{EA0350D1-332D-AE49-9A1A-7539FD61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1759" y="1756480"/>
            <a:ext cx="781824" cy="781824"/>
          </a:xfrm>
          <a:prstGeom prst="rect">
            <a:avLst/>
          </a:prstGeom>
        </p:spPr>
      </p:pic>
      <p:pic>
        <p:nvPicPr>
          <p:cNvPr id="27" name="Graphic 26" descr="Palm tree">
            <a:extLst>
              <a:ext uri="{FF2B5EF4-FFF2-40B4-BE49-F238E27FC236}">
                <a16:creationId xmlns:a16="http://schemas.microsoft.com/office/drawing/2014/main" id="{359EA9FD-D42E-5740-859E-84ADDB59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49841">
            <a:off x="4323216" y="1952043"/>
            <a:ext cx="558306" cy="558306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4F07A1C-6AB2-0840-B78D-0A98816A1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4978" y="1911727"/>
            <a:ext cx="3440906" cy="3440906"/>
          </a:xfrm>
          <a:prstGeom prst="rect">
            <a:avLst/>
          </a:prstGeom>
        </p:spPr>
      </p:pic>
      <p:sp>
        <p:nvSpPr>
          <p:cNvPr id="127" name="TextBox 126">
            <a:extLst>
              <a:ext uri="{FF2B5EF4-FFF2-40B4-BE49-F238E27FC236}">
                <a16:creationId xmlns:a16="http://schemas.microsoft.com/office/drawing/2014/main" id="{D9D076CC-CDCC-4A42-8CCA-72EFE19FEF28}"/>
              </a:ext>
            </a:extLst>
          </p:cNvPr>
          <p:cNvSpPr txBox="1"/>
          <p:nvPr/>
        </p:nvSpPr>
        <p:spPr>
          <a:xfrm>
            <a:off x="4936024" y="2279978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Noah</a:t>
            </a:r>
          </a:p>
        </p:txBody>
      </p:sp>
      <p:pic>
        <p:nvPicPr>
          <p:cNvPr id="39" name="Graphic 38" descr="Eyes">
            <a:extLst>
              <a:ext uri="{FF2B5EF4-FFF2-40B4-BE49-F238E27FC236}">
                <a16:creationId xmlns:a16="http://schemas.microsoft.com/office/drawing/2014/main" id="{CBF6AA8F-6BF7-404A-8855-C6F9F83E0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4151830" y="2015535"/>
            <a:ext cx="457200" cy="457200"/>
          </a:xfrm>
          <a:prstGeom prst="rect">
            <a:avLst/>
          </a:prstGeom>
        </p:spPr>
      </p:pic>
      <p:pic>
        <p:nvPicPr>
          <p:cNvPr id="41" name="Graphic 40" descr="Glasses">
            <a:extLst>
              <a:ext uri="{FF2B5EF4-FFF2-40B4-BE49-F238E27FC236}">
                <a16:creationId xmlns:a16="http://schemas.microsoft.com/office/drawing/2014/main" id="{AE4AB51B-8C66-364A-ACC8-3EFBE2A6D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2583" y="1960420"/>
            <a:ext cx="629321" cy="629321"/>
          </a:xfrm>
          <a:prstGeom prst="rect">
            <a:avLst/>
          </a:prstGeom>
        </p:spPr>
      </p:pic>
      <p:pic>
        <p:nvPicPr>
          <p:cNvPr id="76" name="Graphic 75" descr="Slippers">
            <a:extLst>
              <a:ext uri="{FF2B5EF4-FFF2-40B4-BE49-F238E27FC236}">
                <a16:creationId xmlns:a16="http://schemas.microsoft.com/office/drawing/2014/main" id="{0C8F2F04-AB55-C644-9FF3-A071FCBDF0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3833578" y="4647387"/>
            <a:ext cx="1095506" cy="1095506"/>
          </a:xfrm>
          <a:prstGeom prst="rect">
            <a:avLst/>
          </a:prstGeom>
        </p:spPr>
      </p:pic>
      <p:pic>
        <p:nvPicPr>
          <p:cNvPr id="45" name="Graphic 44" descr="Pants">
            <a:extLst>
              <a:ext uri="{FF2B5EF4-FFF2-40B4-BE49-F238E27FC236}">
                <a16:creationId xmlns:a16="http://schemas.microsoft.com/office/drawing/2014/main" id="{A9E09EED-F157-884D-B516-A811E57637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2408" y="3614410"/>
            <a:ext cx="1540068" cy="187043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8F20BC5F-CDD6-7540-88CF-E8A0B6E133EB}"/>
              </a:ext>
            </a:extLst>
          </p:cNvPr>
          <p:cNvGrpSpPr/>
          <p:nvPr/>
        </p:nvGrpSpPr>
        <p:grpSpPr>
          <a:xfrm>
            <a:off x="3588413" y="2551139"/>
            <a:ext cx="1614978" cy="1393632"/>
            <a:chOff x="3588413" y="2551139"/>
            <a:chExt cx="1614978" cy="1393632"/>
          </a:xfrm>
        </p:grpSpPr>
        <p:pic>
          <p:nvPicPr>
            <p:cNvPr id="47" name="Graphic 46" descr="Shirt">
              <a:extLst>
                <a:ext uri="{FF2B5EF4-FFF2-40B4-BE49-F238E27FC236}">
                  <a16:creationId xmlns:a16="http://schemas.microsoft.com/office/drawing/2014/main" id="{131AF3CC-E21A-E349-A362-F7F164E57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588413" y="2551139"/>
              <a:ext cx="1614978" cy="1393632"/>
            </a:xfrm>
            <a:prstGeom prst="rect">
              <a:avLst/>
            </a:prstGeom>
          </p:spPr>
        </p:pic>
        <p:pic>
          <p:nvPicPr>
            <p:cNvPr id="57" name="Graphic 56" descr="Rainbow">
              <a:extLst>
                <a:ext uri="{FF2B5EF4-FFF2-40B4-BE49-F238E27FC236}">
                  <a16:creationId xmlns:a16="http://schemas.microsoft.com/office/drawing/2014/main" id="{416BF280-246A-824D-97BF-4FF79F8EB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133524" y="2780160"/>
              <a:ext cx="457200" cy="457200"/>
            </a:xfrm>
            <a:prstGeom prst="rect">
              <a:avLst/>
            </a:prstGeom>
          </p:spPr>
        </p:pic>
      </p:grpSp>
      <p:pic>
        <p:nvPicPr>
          <p:cNvPr id="63" name="Graphic 62" descr="Lips">
            <a:extLst>
              <a:ext uri="{FF2B5EF4-FFF2-40B4-BE49-F238E27FC236}">
                <a16:creationId xmlns:a16="http://schemas.microsoft.com/office/drawing/2014/main" id="{37114D83-D903-E54A-8D6B-AA3FBB2B879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267093" y="2345790"/>
            <a:ext cx="216674" cy="2166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D3AB5-F773-CA46-8C2F-594683BF5998}"/>
              </a:ext>
            </a:extLst>
          </p:cNvPr>
          <p:cNvSpPr/>
          <p:nvPr/>
        </p:nvSpPr>
        <p:spPr>
          <a:xfrm>
            <a:off x="728546" y="39608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The neighbor pays Noah $7.50 each week to walk the dog.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" name="Graphic 16" descr="Sun">
            <a:extLst>
              <a:ext uri="{FF2B5EF4-FFF2-40B4-BE49-F238E27FC236}">
                <a16:creationId xmlns:a16="http://schemas.microsoft.com/office/drawing/2014/main" id="{D3C8C754-F2BD-4645-B322-9FADD552AAC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787971" y="238872"/>
            <a:ext cx="1247891" cy="1247891"/>
          </a:xfrm>
          <a:prstGeom prst="rect">
            <a:avLst/>
          </a:prstGeom>
        </p:spPr>
      </p:pic>
      <p:pic>
        <p:nvPicPr>
          <p:cNvPr id="21" name="Graphic 20" descr="Suburban scene">
            <a:extLst>
              <a:ext uri="{FF2B5EF4-FFF2-40B4-BE49-F238E27FC236}">
                <a16:creationId xmlns:a16="http://schemas.microsoft.com/office/drawing/2014/main" id="{842E352E-EC4A-8C40-B431-08190DB0A26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049318" y="333733"/>
            <a:ext cx="3820803" cy="3820803"/>
          </a:xfrm>
          <a:prstGeom prst="rect">
            <a:avLst/>
          </a:prstGeom>
        </p:spPr>
      </p:pic>
      <p:pic>
        <p:nvPicPr>
          <p:cNvPr id="32" name="Graphic 31" descr="Dog">
            <a:extLst>
              <a:ext uri="{FF2B5EF4-FFF2-40B4-BE49-F238E27FC236}">
                <a16:creationId xmlns:a16="http://schemas.microsoft.com/office/drawing/2014/main" id="{1B0F7D32-B4AD-7242-95A8-2DB3F755DB2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flipH="1">
            <a:off x="4913822" y="3926968"/>
            <a:ext cx="2544579" cy="212417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FC9731-998C-CF45-A6FF-F3944FBDBDEA}"/>
              </a:ext>
            </a:extLst>
          </p:cNvPr>
          <p:cNvSpPr/>
          <p:nvPr/>
        </p:nvSpPr>
        <p:spPr>
          <a:xfrm>
            <a:off x="5838822" y="4556829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Dog</a:t>
            </a:r>
          </a:p>
        </p:txBody>
      </p:sp>
    </p:spTree>
    <p:extLst>
      <p:ext uri="{BB962C8B-B14F-4D97-AF65-F5344CB8AC3E}">
        <p14:creationId xmlns:p14="http://schemas.microsoft.com/office/powerpoint/2010/main" val="281585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phic 29" descr="Palm tree">
            <a:extLst>
              <a:ext uri="{FF2B5EF4-FFF2-40B4-BE49-F238E27FC236}">
                <a16:creationId xmlns:a16="http://schemas.microsoft.com/office/drawing/2014/main" id="{6DA8158F-BD54-F846-A12A-8E7F1C30D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92126">
            <a:off x="3927872" y="1883242"/>
            <a:ext cx="609600" cy="508674"/>
          </a:xfrm>
          <a:prstGeom prst="rect">
            <a:avLst/>
          </a:prstGeom>
        </p:spPr>
      </p:pic>
      <p:pic>
        <p:nvPicPr>
          <p:cNvPr id="28" name="Graphic 27" descr="Palm tree">
            <a:extLst>
              <a:ext uri="{FF2B5EF4-FFF2-40B4-BE49-F238E27FC236}">
                <a16:creationId xmlns:a16="http://schemas.microsoft.com/office/drawing/2014/main" id="{29373BD1-B236-DB40-A31E-A43817E3D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7055" y="1779518"/>
            <a:ext cx="781824" cy="781824"/>
          </a:xfrm>
          <a:prstGeom prst="rect">
            <a:avLst/>
          </a:prstGeom>
        </p:spPr>
      </p:pic>
      <p:pic>
        <p:nvPicPr>
          <p:cNvPr id="31" name="Graphic 30" descr="Palm tree">
            <a:extLst>
              <a:ext uri="{FF2B5EF4-FFF2-40B4-BE49-F238E27FC236}">
                <a16:creationId xmlns:a16="http://schemas.microsoft.com/office/drawing/2014/main" id="{0CF29439-52E9-B846-A83D-E300C54A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8604" y="1687841"/>
            <a:ext cx="747677" cy="747677"/>
          </a:xfrm>
          <a:prstGeom prst="rect">
            <a:avLst/>
          </a:prstGeom>
        </p:spPr>
      </p:pic>
      <p:pic>
        <p:nvPicPr>
          <p:cNvPr id="29" name="Graphic 28" descr="Palm tree">
            <a:extLst>
              <a:ext uri="{FF2B5EF4-FFF2-40B4-BE49-F238E27FC236}">
                <a16:creationId xmlns:a16="http://schemas.microsoft.com/office/drawing/2014/main" id="{EA0350D1-332D-AE49-9A1A-7539FD61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1759" y="1756480"/>
            <a:ext cx="781824" cy="781824"/>
          </a:xfrm>
          <a:prstGeom prst="rect">
            <a:avLst/>
          </a:prstGeom>
        </p:spPr>
      </p:pic>
      <p:pic>
        <p:nvPicPr>
          <p:cNvPr id="27" name="Graphic 26" descr="Palm tree">
            <a:extLst>
              <a:ext uri="{FF2B5EF4-FFF2-40B4-BE49-F238E27FC236}">
                <a16:creationId xmlns:a16="http://schemas.microsoft.com/office/drawing/2014/main" id="{359EA9FD-D42E-5740-859E-84ADDB59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49841">
            <a:off x="4323216" y="1952043"/>
            <a:ext cx="558306" cy="558306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4F07A1C-6AB2-0840-B78D-0A98816A1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4978" y="1911727"/>
            <a:ext cx="3440906" cy="3440906"/>
          </a:xfrm>
          <a:prstGeom prst="rect">
            <a:avLst/>
          </a:prstGeom>
        </p:spPr>
      </p:pic>
      <p:pic>
        <p:nvPicPr>
          <p:cNvPr id="39" name="Graphic 38" descr="Eyes">
            <a:extLst>
              <a:ext uri="{FF2B5EF4-FFF2-40B4-BE49-F238E27FC236}">
                <a16:creationId xmlns:a16="http://schemas.microsoft.com/office/drawing/2014/main" id="{CBF6AA8F-6BF7-404A-8855-C6F9F83E0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4151830" y="2015535"/>
            <a:ext cx="457200" cy="457200"/>
          </a:xfrm>
          <a:prstGeom prst="rect">
            <a:avLst/>
          </a:prstGeom>
        </p:spPr>
      </p:pic>
      <p:pic>
        <p:nvPicPr>
          <p:cNvPr id="41" name="Graphic 40" descr="Glasses">
            <a:extLst>
              <a:ext uri="{FF2B5EF4-FFF2-40B4-BE49-F238E27FC236}">
                <a16:creationId xmlns:a16="http://schemas.microsoft.com/office/drawing/2014/main" id="{AE4AB51B-8C66-364A-ACC8-3EFBE2A6D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2583" y="1960420"/>
            <a:ext cx="629321" cy="629321"/>
          </a:xfrm>
          <a:prstGeom prst="rect">
            <a:avLst/>
          </a:prstGeom>
        </p:spPr>
      </p:pic>
      <p:pic>
        <p:nvPicPr>
          <p:cNvPr id="76" name="Graphic 75" descr="Slippers">
            <a:extLst>
              <a:ext uri="{FF2B5EF4-FFF2-40B4-BE49-F238E27FC236}">
                <a16:creationId xmlns:a16="http://schemas.microsoft.com/office/drawing/2014/main" id="{0C8F2F04-AB55-C644-9FF3-A071FCBDF0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3833578" y="4647387"/>
            <a:ext cx="1095506" cy="1095506"/>
          </a:xfrm>
          <a:prstGeom prst="rect">
            <a:avLst/>
          </a:prstGeom>
        </p:spPr>
      </p:pic>
      <p:pic>
        <p:nvPicPr>
          <p:cNvPr id="45" name="Graphic 44" descr="Pants">
            <a:extLst>
              <a:ext uri="{FF2B5EF4-FFF2-40B4-BE49-F238E27FC236}">
                <a16:creationId xmlns:a16="http://schemas.microsoft.com/office/drawing/2014/main" id="{A9E09EED-F157-884D-B516-A811E57637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2408" y="3614410"/>
            <a:ext cx="1540068" cy="1870432"/>
          </a:xfrm>
          <a:prstGeom prst="rect">
            <a:avLst/>
          </a:prstGeom>
        </p:spPr>
      </p:pic>
      <p:pic>
        <p:nvPicPr>
          <p:cNvPr id="63" name="Graphic 62" descr="Lips">
            <a:extLst>
              <a:ext uri="{FF2B5EF4-FFF2-40B4-BE49-F238E27FC236}">
                <a16:creationId xmlns:a16="http://schemas.microsoft.com/office/drawing/2014/main" id="{37114D83-D903-E54A-8D6B-AA3FBB2B87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67093" y="2345790"/>
            <a:ext cx="216674" cy="2166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D3AB5-F773-CA46-8C2F-594683BF5998}"/>
              </a:ext>
            </a:extLst>
          </p:cNvPr>
          <p:cNvSpPr/>
          <p:nvPr/>
        </p:nvSpPr>
        <p:spPr>
          <a:xfrm>
            <a:off x="728546" y="39608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The neighbor pays Noah $7.50 each week to walk the dog.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" name="Graphic 16" descr="Sun">
            <a:extLst>
              <a:ext uri="{FF2B5EF4-FFF2-40B4-BE49-F238E27FC236}">
                <a16:creationId xmlns:a16="http://schemas.microsoft.com/office/drawing/2014/main" id="{D3C8C754-F2BD-4645-B322-9FADD552AAC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87971" y="238872"/>
            <a:ext cx="1247891" cy="1247891"/>
          </a:xfrm>
          <a:prstGeom prst="rect">
            <a:avLst/>
          </a:prstGeom>
        </p:spPr>
      </p:pic>
      <p:pic>
        <p:nvPicPr>
          <p:cNvPr id="21" name="Graphic 20" descr="Suburban scene">
            <a:extLst>
              <a:ext uri="{FF2B5EF4-FFF2-40B4-BE49-F238E27FC236}">
                <a16:creationId xmlns:a16="http://schemas.microsoft.com/office/drawing/2014/main" id="{842E352E-EC4A-8C40-B431-08190DB0A26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49318" y="333733"/>
            <a:ext cx="3820803" cy="3820803"/>
          </a:xfrm>
          <a:prstGeom prst="rect">
            <a:avLst/>
          </a:prstGeom>
        </p:spPr>
      </p:pic>
      <p:pic>
        <p:nvPicPr>
          <p:cNvPr id="32" name="Graphic 31" descr="Dog">
            <a:extLst>
              <a:ext uri="{FF2B5EF4-FFF2-40B4-BE49-F238E27FC236}">
                <a16:creationId xmlns:a16="http://schemas.microsoft.com/office/drawing/2014/main" id="{1B0F7D32-B4AD-7242-95A8-2DB3F755DB2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flipH="1">
            <a:off x="4913822" y="3926968"/>
            <a:ext cx="2544579" cy="21241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ECEB60-D0BA-DD49-8BF6-C77D8A2EB42A}"/>
              </a:ext>
            </a:extLst>
          </p:cNvPr>
          <p:cNvSpPr txBox="1"/>
          <p:nvPr/>
        </p:nvSpPr>
        <p:spPr>
          <a:xfrm>
            <a:off x="1110037" y="2137579"/>
            <a:ext cx="1777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Week One </a:t>
            </a:r>
          </a:p>
          <a:p>
            <a:pPr algn="ctr"/>
            <a:r>
              <a:rPr lang="en-US" sz="2800" dirty="0"/>
              <a:t>$7.50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41D60AE-2AA6-1240-822B-A315F4B547F7}"/>
              </a:ext>
            </a:extLst>
          </p:cNvPr>
          <p:cNvGrpSpPr/>
          <p:nvPr/>
        </p:nvGrpSpPr>
        <p:grpSpPr>
          <a:xfrm>
            <a:off x="3588413" y="2551139"/>
            <a:ext cx="1614978" cy="1393632"/>
            <a:chOff x="3588413" y="2551139"/>
            <a:chExt cx="1614978" cy="1393632"/>
          </a:xfrm>
        </p:grpSpPr>
        <p:pic>
          <p:nvPicPr>
            <p:cNvPr id="22" name="Graphic 21" descr="Shirt">
              <a:extLst>
                <a:ext uri="{FF2B5EF4-FFF2-40B4-BE49-F238E27FC236}">
                  <a16:creationId xmlns:a16="http://schemas.microsoft.com/office/drawing/2014/main" id="{608B0DF5-AE2C-4B45-AD43-781F5A5F6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3588413" y="2551139"/>
              <a:ext cx="1614978" cy="1393632"/>
            </a:xfrm>
            <a:prstGeom prst="rect">
              <a:avLst/>
            </a:prstGeom>
          </p:spPr>
        </p:pic>
        <p:pic>
          <p:nvPicPr>
            <p:cNvPr id="23" name="Graphic 22" descr="Rainbow">
              <a:extLst>
                <a:ext uri="{FF2B5EF4-FFF2-40B4-BE49-F238E27FC236}">
                  <a16:creationId xmlns:a16="http://schemas.microsoft.com/office/drawing/2014/main" id="{84991515-5B4D-A245-807B-183B788BB8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133524" y="2780160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269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338AA92-B0A8-C44B-B94D-59619DB37C1A}"/>
              </a:ext>
            </a:extLst>
          </p:cNvPr>
          <p:cNvSpPr/>
          <p:nvPr/>
        </p:nvSpPr>
        <p:spPr>
          <a:xfrm>
            <a:off x="524106" y="338669"/>
            <a:ext cx="11195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highlight>
                  <a:srgbClr val="FF00FF"/>
                </a:highlight>
                <a:latin typeface="HelveticaNeueLTStd"/>
              </a:rPr>
              <a:t>Aiden and Noah are going to work for their neighbor this summer. </a:t>
            </a:r>
            <a:r>
              <a:rPr lang="en-US" altLang="en-US" sz="2000" dirty="0">
                <a:latin typeface="HelveticaNeueLTStd"/>
              </a:rPr>
              <a:t>The neighbor gives Aiden $25 at the beginning of the summer and then pays him $5 each week to mow the lawn. The neighbor pays Noah $7.50 each week to walk the dog. The graph shown below models the total amount of money (</a:t>
            </a:r>
            <a:r>
              <a:rPr lang="en-US" altLang="en-US" sz="2000" i="1" dirty="0">
                <a:latin typeface="HelveticaNeueLTStd"/>
              </a:rPr>
              <a:t>y</a:t>
            </a:r>
            <a:r>
              <a:rPr lang="en-US" altLang="en-US" sz="2000" dirty="0">
                <a:latin typeface="HelveticaNeueLTStd"/>
              </a:rPr>
              <a:t>) each boy has earned after working for </a:t>
            </a:r>
            <a:r>
              <a:rPr lang="en-US" altLang="en-US" sz="2000" i="1" dirty="0">
                <a:latin typeface="HelveticaNeueLTStd"/>
              </a:rPr>
              <a:t>x </a:t>
            </a:r>
            <a:r>
              <a:rPr lang="en-US" altLang="en-US" sz="2000" dirty="0">
                <a:latin typeface="HelveticaNeueLTStd"/>
              </a:rPr>
              <a:t>weeks. What does the point of intersection on the graph represent?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D312E4-C963-3641-8A8A-16965EEF1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042" y="1723664"/>
            <a:ext cx="3647633" cy="492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13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prestig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phic 29" descr="Palm tree">
            <a:extLst>
              <a:ext uri="{FF2B5EF4-FFF2-40B4-BE49-F238E27FC236}">
                <a16:creationId xmlns:a16="http://schemas.microsoft.com/office/drawing/2014/main" id="{6DA8158F-BD54-F846-A12A-8E7F1C30D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92126">
            <a:off x="3927872" y="1883242"/>
            <a:ext cx="609600" cy="508674"/>
          </a:xfrm>
          <a:prstGeom prst="rect">
            <a:avLst/>
          </a:prstGeom>
        </p:spPr>
      </p:pic>
      <p:pic>
        <p:nvPicPr>
          <p:cNvPr id="28" name="Graphic 27" descr="Palm tree">
            <a:extLst>
              <a:ext uri="{FF2B5EF4-FFF2-40B4-BE49-F238E27FC236}">
                <a16:creationId xmlns:a16="http://schemas.microsoft.com/office/drawing/2014/main" id="{29373BD1-B236-DB40-A31E-A43817E3D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7055" y="1779518"/>
            <a:ext cx="781824" cy="781824"/>
          </a:xfrm>
          <a:prstGeom prst="rect">
            <a:avLst/>
          </a:prstGeom>
        </p:spPr>
      </p:pic>
      <p:pic>
        <p:nvPicPr>
          <p:cNvPr id="31" name="Graphic 30" descr="Palm tree">
            <a:extLst>
              <a:ext uri="{FF2B5EF4-FFF2-40B4-BE49-F238E27FC236}">
                <a16:creationId xmlns:a16="http://schemas.microsoft.com/office/drawing/2014/main" id="{0CF29439-52E9-B846-A83D-E300C54A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8604" y="1687841"/>
            <a:ext cx="747677" cy="747677"/>
          </a:xfrm>
          <a:prstGeom prst="rect">
            <a:avLst/>
          </a:prstGeom>
        </p:spPr>
      </p:pic>
      <p:pic>
        <p:nvPicPr>
          <p:cNvPr id="29" name="Graphic 28" descr="Palm tree">
            <a:extLst>
              <a:ext uri="{FF2B5EF4-FFF2-40B4-BE49-F238E27FC236}">
                <a16:creationId xmlns:a16="http://schemas.microsoft.com/office/drawing/2014/main" id="{EA0350D1-332D-AE49-9A1A-7539FD61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1759" y="1756480"/>
            <a:ext cx="781824" cy="781824"/>
          </a:xfrm>
          <a:prstGeom prst="rect">
            <a:avLst/>
          </a:prstGeom>
        </p:spPr>
      </p:pic>
      <p:pic>
        <p:nvPicPr>
          <p:cNvPr id="27" name="Graphic 26" descr="Palm tree">
            <a:extLst>
              <a:ext uri="{FF2B5EF4-FFF2-40B4-BE49-F238E27FC236}">
                <a16:creationId xmlns:a16="http://schemas.microsoft.com/office/drawing/2014/main" id="{359EA9FD-D42E-5740-859E-84ADDB59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49841">
            <a:off x="4323216" y="1952043"/>
            <a:ext cx="558306" cy="558306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4F07A1C-6AB2-0840-B78D-0A98816A1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4978" y="1911727"/>
            <a:ext cx="3440906" cy="3440906"/>
          </a:xfrm>
          <a:prstGeom prst="rect">
            <a:avLst/>
          </a:prstGeom>
        </p:spPr>
      </p:pic>
      <p:pic>
        <p:nvPicPr>
          <p:cNvPr id="39" name="Graphic 38" descr="Eyes">
            <a:extLst>
              <a:ext uri="{FF2B5EF4-FFF2-40B4-BE49-F238E27FC236}">
                <a16:creationId xmlns:a16="http://schemas.microsoft.com/office/drawing/2014/main" id="{CBF6AA8F-6BF7-404A-8855-C6F9F83E0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4151830" y="2015535"/>
            <a:ext cx="457200" cy="457200"/>
          </a:xfrm>
          <a:prstGeom prst="rect">
            <a:avLst/>
          </a:prstGeom>
        </p:spPr>
      </p:pic>
      <p:pic>
        <p:nvPicPr>
          <p:cNvPr id="41" name="Graphic 40" descr="Glasses">
            <a:extLst>
              <a:ext uri="{FF2B5EF4-FFF2-40B4-BE49-F238E27FC236}">
                <a16:creationId xmlns:a16="http://schemas.microsoft.com/office/drawing/2014/main" id="{AE4AB51B-8C66-364A-ACC8-3EFBE2A6D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2583" y="1960420"/>
            <a:ext cx="629321" cy="629321"/>
          </a:xfrm>
          <a:prstGeom prst="rect">
            <a:avLst/>
          </a:prstGeom>
        </p:spPr>
      </p:pic>
      <p:pic>
        <p:nvPicPr>
          <p:cNvPr id="76" name="Graphic 75" descr="Slippers">
            <a:extLst>
              <a:ext uri="{FF2B5EF4-FFF2-40B4-BE49-F238E27FC236}">
                <a16:creationId xmlns:a16="http://schemas.microsoft.com/office/drawing/2014/main" id="{0C8F2F04-AB55-C644-9FF3-A071FCBDF0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3833578" y="4647387"/>
            <a:ext cx="1095506" cy="1095506"/>
          </a:xfrm>
          <a:prstGeom prst="rect">
            <a:avLst/>
          </a:prstGeom>
        </p:spPr>
      </p:pic>
      <p:pic>
        <p:nvPicPr>
          <p:cNvPr id="45" name="Graphic 44" descr="Pants">
            <a:extLst>
              <a:ext uri="{FF2B5EF4-FFF2-40B4-BE49-F238E27FC236}">
                <a16:creationId xmlns:a16="http://schemas.microsoft.com/office/drawing/2014/main" id="{A9E09EED-F157-884D-B516-A811E57637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2408" y="3614410"/>
            <a:ext cx="1540068" cy="1870432"/>
          </a:xfrm>
          <a:prstGeom prst="rect">
            <a:avLst/>
          </a:prstGeom>
        </p:spPr>
      </p:pic>
      <p:pic>
        <p:nvPicPr>
          <p:cNvPr id="63" name="Graphic 62" descr="Lips">
            <a:extLst>
              <a:ext uri="{FF2B5EF4-FFF2-40B4-BE49-F238E27FC236}">
                <a16:creationId xmlns:a16="http://schemas.microsoft.com/office/drawing/2014/main" id="{37114D83-D903-E54A-8D6B-AA3FBB2B87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67093" y="2345790"/>
            <a:ext cx="216674" cy="2166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D3AB5-F773-CA46-8C2F-594683BF5998}"/>
              </a:ext>
            </a:extLst>
          </p:cNvPr>
          <p:cNvSpPr/>
          <p:nvPr/>
        </p:nvSpPr>
        <p:spPr>
          <a:xfrm>
            <a:off x="728546" y="39608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The neighbor pays Noah $7.50 each week to walk the dog.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" name="Graphic 16" descr="Sun">
            <a:extLst>
              <a:ext uri="{FF2B5EF4-FFF2-40B4-BE49-F238E27FC236}">
                <a16:creationId xmlns:a16="http://schemas.microsoft.com/office/drawing/2014/main" id="{D3C8C754-F2BD-4645-B322-9FADD552AAC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87971" y="238872"/>
            <a:ext cx="1247891" cy="1247891"/>
          </a:xfrm>
          <a:prstGeom prst="rect">
            <a:avLst/>
          </a:prstGeom>
        </p:spPr>
      </p:pic>
      <p:pic>
        <p:nvPicPr>
          <p:cNvPr id="21" name="Graphic 20" descr="Suburban scene">
            <a:extLst>
              <a:ext uri="{FF2B5EF4-FFF2-40B4-BE49-F238E27FC236}">
                <a16:creationId xmlns:a16="http://schemas.microsoft.com/office/drawing/2014/main" id="{842E352E-EC4A-8C40-B431-08190DB0A26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49318" y="333733"/>
            <a:ext cx="3820803" cy="3820803"/>
          </a:xfrm>
          <a:prstGeom prst="rect">
            <a:avLst/>
          </a:prstGeom>
        </p:spPr>
      </p:pic>
      <p:pic>
        <p:nvPicPr>
          <p:cNvPr id="32" name="Graphic 31" descr="Dog">
            <a:extLst>
              <a:ext uri="{FF2B5EF4-FFF2-40B4-BE49-F238E27FC236}">
                <a16:creationId xmlns:a16="http://schemas.microsoft.com/office/drawing/2014/main" id="{1B0F7D32-B4AD-7242-95A8-2DB3F755DB2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flipH="1">
            <a:off x="0" y="4014832"/>
            <a:ext cx="2544579" cy="21241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F0581D5-665B-AB40-ABCA-7FDB0DA8919C}"/>
              </a:ext>
            </a:extLst>
          </p:cNvPr>
          <p:cNvSpPr/>
          <p:nvPr/>
        </p:nvSpPr>
        <p:spPr>
          <a:xfrm>
            <a:off x="1060967" y="2244134"/>
            <a:ext cx="17182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Week One </a:t>
            </a:r>
          </a:p>
          <a:p>
            <a:pPr algn="ctr"/>
            <a:r>
              <a:rPr lang="en-US" sz="2800" dirty="0"/>
              <a:t>$7.50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A32E567-98F6-FD4E-9DDB-5EFF8C71E9E3}"/>
              </a:ext>
            </a:extLst>
          </p:cNvPr>
          <p:cNvGrpSpPr/>
          <p:nvPr/>
        </p:nvGrpSpPr>
        <p:grpSpPr>
          <a:xfrm>
            <a:off x="3588413" y="2551139"/>
            <a:ext cx="1614978" cy="1393632"/>
            <a:chOff x="3588413" y="2551139"/>
            <a:chExt cx="1614978" cy="1393632"/>
          </a:xfrm>
        </p:grpSpPr>
        <p:pic>
          <p:nvPicPr>
            <p:cNvPr id="22" name="Graphic 21" descr="Shirt">
              <a:extLst>
                <a:ext uri="{FF2B5EF4-FFF2-40B4-BE49-F238E27FC236}">
                  <a16:creationId xmlns:a16="http://schemas.microsoft.com/office/drawing/2014/main" id="{D2DBA63F-91B6-BB45-99C5-95BA90D25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3588413" y="2551139"/>
              <a:ext cx="1614978" cy="1393632"/>
            </a:xfrm>
            <a:prstGeom prst="rect">
              <a:avLst/>
            </a:prstGeom>
          </p:spPr>
        </p:pic>
        <p:pic>
          <p:nvPicPr>
            <p:cNvPr id="23" name="Graphic 22" descr="Rainbow">
              <a:extLst>
                <a:ext uri="{FF2B5EF4-FFF2-40B4-BE49-F238E27FC236}">
                  <a16:creationId xmlns:a16="http://schemas.microsoft.com/office/drawing/2014/main" id="{3395E20E-1161-594E-9C75-28794350C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133524" y="2780160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0566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phic 29" descr="Palm tree">
            <a:extLst>
              <a:ext uri="{FF2B5EF4-FFF2-40B4-BE49-F238E27FC236}">
                <a16:creationId xmlns:a16="http://schemas.microsoft.com/office/drawing/2014/main" id="{6DA8158F-BD54-F846-A12A-8E7F1C30D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92126">
            <a:off x="3927872" y="1883242"/>
            <a:ext cx="609600" cy="508674"/>
          </a:xfrm>
          <a:prstGeom prst="rect">
            <a:avLst/>
          </a:prstGeom>
        </p:spPr>
      </p:pic>
      <p:pic>
        <p:nvPicPr>
          <p:cNvPr id="28" name="Graphic 27" descr="Palm tree">
            <a:extLst>
              <a:ext uri="{FF2B5EF4-FFF2-40B4-BE49-F238E27FC236}">
                <a16:creationId xmlns:a16="http://schemas.microsoft.com/office/drawing/2014/main" id="{29373BD1-B236-DB40-A31E-A43817E3D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7055" y="1779518"/>
            <a:ext cx="781824" cy="781824"/>
          </a:xfrm>
          <a:prstGeom prst="rect">
            <a:avLst/>
          </a:prstGeom>
        </p:spPr>
      </p:pic>
      <p:pic>
        <p:nvPicPr>
          <p:cNvPr id="31" name="Graphic 30" descr="Palm tree">
            <a:extLst>
              <a:ext uri="{FF2B5EF4-FFF2-40B4-BE49-F238E27FC236}">
                <a16:creationId xmlns:a16="http://schemas.microsoft.com/office/drawing/2014/main" id="{0CF29439-52E9-B846-A83D-E300C54A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8604" y="1687841"/>
            <a:ext cx="747677" cy="747677"/>
          </a:xfrm>
          <a:prstGeom prst="rect">
            <a:avLst/>
          </a:prstGeom>
        </p:spPr>
      </p:pic>
      <p:pic>
        <p:nvPicPr>
          <p:cNvPr id="29" name="Graphic 28" descr="Palm tree">
            <a:extLst>
              <a:ext uri="{FF2B5EF4-FFF2-40B4-BE49-F238E27FC236}">
                <a16:creationId xmlns:a16="http://schemas.microsoft.com/office/drawing/2014/main" id="{EA0350D1-332D-AE49-9A1A-7539FD61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1759" y="1756480"/>
            <a:ext cx="781824" cy="781824"/>
          </a:xfrm>
          <a:prstGeom prst="rect">
            <a:avLst/>
          </a:prstGeom>
        </p:spPr>
      </p:pic>
      <p:pic>
        <p:nvPicPr>
          <p:cNvPr id="27" name="Graphic 26" descr="Palm tree">
            <a:extLst>
              <a:ext uri="{FF2B5EF4-FFF2-40B4-BE49-F238E27FC236}">
                <a16:creationId xmlns:a16="http://schemas.microsoft.com/office/drawing/2014/main" id="{359EA9FD-D42E-5740-859E-84ADDB59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49841">
            <a:off x="4323216" y="1952043"/>
            <a:ext cx="558306" cy="558306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4F07A1C-6AB2-0840-B78D-0A98816A1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4978" y="1911727"/>
            <a:ext cx="3440906" cy="3440906"/>
          </a:xfrm>
          <a:prstGeom prst="rect">
            <a:avLst/>
          </a:prstGeom>
        </p:spPr>
      </p:pic>
      <p:pic>
        <p:nvPicPr>
          <p:cNvPr id="39" name="Graphic 38" descr="Eyes">
            <a:extLst>
              <a:ext uri="{FF2B5EF4-FFF2-40B4-BE49-F238E27FC236}">
                <a16:creationId xmlns:a16="http://schemas.microsoft.com/office/drawing/2014/main" id="{CBF6AA8F-6BF7-404A-8855-C6F9F83E0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4151830" y="2015535"/>
            <a:ext cx="457200" cy="457200"/>
          </a:xfrm>
          <a:prstGeom prst="rect">
            <a:avLst/>
          </a:prstGeom>
        </p:spPr>
      </p:pic>
      <p:pic>
        <p:nvPicPr>
          <p:cNvPr id="41" name="Graphic 40" descr="Glasses">
            <a:extLst>
              <a:ext uri="{FF2B5EF4-FFF2-40B4-BE49-F238E27FC236}">
                <a16:creationId xmlns:a16="http://schemas.microsoft.com/office/drawing/2014/main" id="{AE4AB51B-8C66-364A-ACC8-3EFBE2A6D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2583" y="1960420"/>
            <a:ext cx="629321" cy="629321"/>
          </a:xfrm>
          <a:prstGeom prst="rect">
            <a:avLst/>
          </a:prstGeom>
        </p:spPr>
      </p:pic>
      <p:pic>
        <p:nvPicPr>
          <p:cNvPr id="76" name="Graphic 75" descr="Slippers">
            <a:extLst>
              <a:ext uri="{FF2B5EF4-FFF2-40B4-BE49-F238E27FC236}">
                <a16:creationId xmlns:a16="http://schemas.microsoft.com/office/drawing/2014/main" id="{0C8F2F04-AB55-C644-9FF3-A071FCBDF0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3833578" y="4647387"/>
            <a:ext cx="1095506" cy="1095506"/>
          </a:xfrm>
          <a:prstGeom prst="rect">
            <a:avLst/>
          </a:prstGeom>
        </p:spPr>
      </p:pic>
      <p:pic>
        <p:nvPicPr>
          <p:cNvPr id="45" name="Graphic 44" descr="Pants">
            <a:extLst>
              <a:ext uri="{FF2B5EF4-FFF2-40B4-BE49-F238E27FC236}">
                <a16:creationId xmlns:a16="http://schemas.microsoft.com/office/drawing/2014/main" id="{A9E09EED-F157-884D-B516-A811E57637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2408" y="3614410"/>
            <a:ext cx="1540068" cy="1870432"/>
          </a:xfrm>
          <a:prstGeom prst="rect">
            <a:avLst/>
          </a:prstGeom>
        </p:spPr>
      </p:pic>
      <p:pic>
        <p:nvPicPr>
          <p:cNvPr id="63" name="Graphic 62" descr="Lips">
            <a:extLst>
              <a:ext uri="{FF2B5EF4-FFF2-40B4-BE49-F238E27FC236}">
                <a16:creationId xmlns:a16="http://schemas.microsoft.com/office/drawing/2014/main" id="{37114D83-D903-E54A-8D6B-AA3FBB2B87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67093" y="2345790"/>
            <a:ext cx="216674" cy="2166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D3AB5-F773-CA46-8C2F-594683BF5998}"/>
              </a:ext>
            </a:extLst>
          </p:cNvPr>
          <p:cNvSpPr/>
          <p:nvPr/>
        </p:nvSpPr>
        <p:spPr>
          <a:xfrm>
            <a:off x="728546" y="39608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The neighbor pays Noah $7.50 each week to walk the dog.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" name="Graphic 16" descr="Sun">
            <a:extLst>
              <a:ext uri="{FF2B5EF4-FFF2-40B4-BE49-F238E27FC236}">
                <a16:creationId xmlns:a16="http://schemas.microsoft.com/office/drawing/2014/main" id="{D3C8C754-F2BD-4645-B322-9FADD552AAC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87971" y="238872"/>
            <a:ext cx="1247891" cy="1247891"/>
          </a:xfrm>
          <a:prstGeom prst="rect">
            <a:avLst/>
          </a:prstGeom>
        </p:spPr>
      </p:pic>
      <p:pic>
        <p:nvPicPr>
          <p:cNvPr id="21" name="Graphic 20" descr="Suburban scene">
            <a:extLst>
              <a:ext uri="{FF2B5EF4-FFF2-40B4-BE49-F238E27FC236}">
                <a16:creationId xmlns:a16="http://schemas.microsoft.com/office/drawing/2014/main" id="{842E352E-EC4A-8C40-B431-08190DB0A26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49318" y="333733"/>
            <a:ext cx="3820803" cy="3820803"/>
          </a:xfrm>
          <a:prstGeom prst="rect">
            <a:avLst/>
          </a:prstGeom>
        </p:spPr>
      </p:pic>
      <p:pic>
        <p:nvPicPr>
          <p:cNvPr id="32" name="Graphic 31" descr="Dog">
            <a:extLst>
              <a:ext uri="{FF2B5EF4-FFF2-40B4-BE49-F238E27FC236}">
                <a16:creationId xmlns:a16="http://schemas.microsoft.com/office/drawing/2014/main" id="{1B0F7D32-B4AD-7242-95A8-2DB3F755DB2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1112" y="4014832"/>
            <a:ext cx="2544579" cy="21241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2419393-A0BA-1144-8740-B3DA6FD26B6E}"/>
              </a:ext>
            </a:extLst>
          </p:cNvPr>
          <p:cNvSpPr/>
          <p:nvPr/>
        </p:nvSpPr>
        <p:spPr>
          <a:xfrm>
            <a:off x="-1065734" y="221493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Week Two </a:t>
            </a:r>
          </a:p>
          <a:p>
            <a:pPr algn="ctr"/>
            <a:r>
              <a:rPr lang="en-US" sz="2800" dirty="0"/>
              <a:t>$7.50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D6B857D-451D-E846-B706-82D59DBA4DC8}"/>
              </a:ext>
            </a:extLst>
          </p:cNvPr>
          <p:cNvGrpSpPr/>
          <p:nvPr/>
        </p:nvGrpSpPr>
        <p:grpSpPr>
          <a:xfrm>
            <a:off x="3588413" y="2551139"/>
            <a:ext cx="1614978" cy="1393632"/>
            <a:chOff x="3588413" y="2551139"/>
            <a:chExt cx="1614978" cy="1393632"/>
          </a:xfrm>
        </p:grpSpPr>
        <p:pic>
          <p:nvPicPr>
            <p:cNvPr id="22" name="Graphic 21" descr="Shirt">
              <a:extLst>
                <a:ext uri="{FF2B5EF4-FFF2-40B4-BE49-F238E27FC236}">
                  <a16:creationId xmlns:a16="http://schemas.microsoft.com/office/drawing/2014/main" id="{06A097B3-1DA1-D64E-BCDE-036A5FFF3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3588413" y="2551139"/>
              <a:ext cx="1614978" cy="1393632"/>
            </a:xfrm>
            <a:prstGeom prst="rect">
              <a:avLst/>
            </a:prstGeom>
          </p:spPr>
        </p:pic>
        <p:pic>
          <p:nvPicPr>
            <p:cNvPr id="23" name="Graphic 22" descr="Rainbow">
              <a:extLst>
                <a:ext uri="{FF2B5EF4-FFF2-40B4-BE49-F238E27FC236}">
                  <a16:creationId xmlns:a16="http://schemas.microsoft.com/office/drawing/2014/main" id="{A908D593-4B67-D542-A9AE-D0B81F784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133524" y="2780160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9577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phic 29" descr="Palm tree">
            <a:extLst>
              <a:ext uri="{FF2B5EF4-FFF2-40B4-BE49-F238E27FC236}">
                <a16:creationId xmlns:a16="http://schemas.microsoft.com/office/drawing/2014/main" id="{6DA8158F-BD54-F846-A12A-8E7F1C30D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92126">
            <a:off x="3927872" y="1883242"/>
            <a:ext cx="609600" cy="508674"/>
          </a:xfrm>
          <a:prstGeom prst="rect">
            <a:avLst/>
          </a:prstGeom>
        </p:spPr>
      </p:pic>
      <p:pic>
        <p:nvPicPr>
          <p:cNvPr id="28" name="Graphic 27" descr="Palm tree">
            <a:extLst>
              <a:ext uri="{FF2B5EF4-FFF2-40B4-BE49-F238E27FC236}">
                <a16:creationId xmlns:a16="http://schemas.microsoft.com/office/drawing/2014/main" id="{29373BD1-B236-DB40-A31E-A43817E3D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7055" y="1779518"/>
            <a:ext cx="781824" cy="781824"/>
          </a:xfrm>
          <a:prstGeom prst="rect">
            <a:avLst/>
          </a:prstGeom>
        </p:spPr>
      </p:pic>
      <p:pic>
        <p:nvPicPr>
          <p:cNvPr id="31" name="Graphic 30" descr="Palm tree">
            <a:extLst>
              <a:ext uri="{FF2B5EF4-FFF2-40B4-BE49-F238E27FC236}">
                <a16:creationId xmlns:a16="http://schemas.microsoft.com/office/drawing/2014/main" id="{0CF29439-52E9-B846-A83D-E300C54A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8604" y="1687841"/>
            <a:ext cx="747677" cy="747677"/>
          </a:xfrm>
          <a:prstGeom prst="rect">
            <a:avLst/>
          </a:prstGeom>
        </p:spPr>
      </p:pic>
      <p:pic>
        <p:nvPicPr>
          <p:cNvPr id="29" name="Graphic 28" descr="Palm tree">
            <a:extLst>
              <a:ext uri="{FF2B5EF4-FFF2-40B4-BE49-F238E27FC236}">
                <a16:creationId xmlns:a16="http://schemas.microsoft.com/office/drawing/2014/main" id="{EA0350D1-332D-AE49-9A1A-7539FD61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1759" y="1756480"/>
            <a:ext cx="781824" cy="781824"/>
          </a:xfrm>
          <a:prstGeom prst="rect">
            <a:avLst/>
          </a:prstGeom>
        </p:spPr>
      </p:pic>
      <p:pic>
        <p:nvPicPr>
          <p:cNvPr id="27" name="Graphic 26" descr="Palm tree">
            <a:extLst>
              <a:ext uri="{FF2B5EF4-FFF2-40B4-BE49-F238E27FC236}">
                <a16:creationId xmlns:a16="http://schemas.microsoft.com/office/drawing/2014/main" id="{359EA9FD-D42E-5740-859E-84ADDB59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49841">
            <a:off x="4323216" y="1952043"/>
            <a:ext cx="558306" cy="558306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4F07A1C-6AB2-0840-B78D-0A98816A1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4978" y="1911727"/>
            <a:ext cx="3440906" cy="3440906"/>
          </a:xfrm>
          <a:prstGeom prst="rect">
            <a:avLst/>
          </a:prstGeom>
        </p:spPr>
      </p:pic>
      <p:pic>
        <p:nvPicPr>
          <p:cNvPr id="39" name="Graphic 38" descr="Eyes">
            <a:extLst>
              <a:ext uri="{FF2B5EF4-FFF2-40B4-BE49-F238E27FC236}">
                <a16:creationId xmlns:a16="http://schemas.microsoft.com/office/drawing/2014/main" id="{CBF6AA8F-6BF7-404A-8855-C6F9F83E0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4151830" y="2015535"/>
            <a:ext cx="457200" cy="457200"/>
          </a:xfrm>
          <a:prstGeom prst="rect">
            <a:avLst/>
          </a:prstGeom>
        </p:spPr>
      </p:pic>
      <p:pic>
        <p:nvPicPr>
          <p:cNvPr id="41" name="Graphic 40" descr="Glasses">
            <a:extLst>
              <a:ext uri="{FF2B5EF4-FFF2-40B4-BE49-F238E27FC236}">
                <a16:creationId xmlns:a16="http://schemas.microsoft.com/office/drawing/2014/main" id="{AE4AB51B-8C66-364A-ACC8-3EFBE2A6D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2583" y="1960420"/>
            <a:ext cx="629321" cy="629321"/>
          </a:xfrm>
          <a:prstGeom prst="rect">
            <a:avLst/>
          </a:prstGeom>
        </p:spPr>
      </p:pic>
      <p:pic>
        <p:nvPicPr>
          <p:cNvPr id="76" name="Graphic 75" descr="Slippers">
            <a:extLst>
              <a:ext uri="{FF2B5EF4-FFF2-40B4-BE49-F238E27FC236}">
                <a16:creationId xmlns:a16="http://schemas.microsoft.com/office/drawing/2014/main" id="{0C8F2F04-AB55-C644-9FF3-A071FCBDF0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3833578" y="4647387"/>
            <a:ext cx="1095506" cy="1095506"/>
          </a:xfrm>
          <a:prstGeom prst="rect">
            <a:avLst/>
          </a:prstGeom>
        </p:spPr>
      </p:pic>
      <p:pic>
        <p:nvPicPr>
          <p:cNvPr id="45" name="Graphic 44" descr="Pants">
            <a:extLst>
              <a:ext uri="{FF2B5EF4-FFF2-40B4-BE49-F238E27FC236}">
                <a16:creationId xmlns:a16="http://schemas.microsoft.com/office/drawing/2014/main" id="{A9E09EED-F157-884D-B516-A811E57637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2408" y="3614410"/>
            <a:ext cx="1540068" cy="1870432"/>
          </a:xfrm>
          <a:prstGeom prst="rect">
            <a:avLst/>
          </a:prstGeom>
        </p:spPr>
      </p:pic>
      <p:pic>
        <p:nvPicPr>
          <p:cNvPr id="63" name="Graphic 62" descr="Lips">
            <a:extLst>
              <a:ext uri="{FF2B5EF4-FFF2-40B4-BE49-F238E27FC236}">
                <a16:creationId xmlns:a16="http://schemas.microsoft.com/office/drawing/2014/main" id="{37114D83-D903-E54A-8D6B-AA3FBB2B87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67093" y="2345790"/>
            <a:ext cx="216674" cy="2166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D3AB5-F773-CA46-8C2F-594683BF5998}"/>
              </a:ext>
            </a:extLst>
          </p:cNvPr>
          <p:cNvSpPr/>
          <p:nvPr/>
        </p:nvSpPr>
        <p:spPr>
          <a:xfrm>
            <a:off x="728546" y="39608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The neighbor pays Noah $7.50 each week to walk the dog.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" name="Graphic 16" descr="Sun">
            <a:extLst>
              <a:ext uri="{FF2B5EF4-FFF2-40B4-BE49-F238E27FC236}">
                <a16:creationId xmlns:a16="http://schemas.microsoft.com/office/drawing/2014/main" id="{D3C8C754-F2BD-4645-B322-9FADD552AAC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87971" y="238872"/>
            <a:ext cx="1247891" cy="1247891"/>
          </a:xfrm>
          <a:prstGeom prst="rect">
            <a:avLst/>
          </a:prstGeom>
        </p:spPr>
      </p:pic>
      <p:pic>
        <p:nvPicPr>
          <p:cNvPr id="21" name="Graphic 20" descr="Suburban scene">
            <a:extLst>
              <a:ext uri="{FF2B5EF4-FFF2-40B4-BE49-F238E27FC236}">
                <a16:creationId xmlns:a16="http://schemas.microsoft.com/office/drawing/2014/main" id="{842E352E-EC4A-8C40-B431-08190DB0A26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49318" y="333733"/>
            <a:ext cx="3820803" cy="3820803"/>
          </a:xfrm>
          <a:prstGeom prst="rect">
            <a:avLst/>
          </a:prstGeom>
        </p:spPr>
      </p:pic>
      <p:pic>
        <p:nvPicPr>
          <p:cNvPr id="32" name="Graphic 31" descr="Dog">
            <a:extLst>
              <a:ext uri="{FF2B5EF4-FFF2-40B4-BE49-F238E27FC236}">
                <a16:creationId xmlns:a16="http://schemas.microsoft.com/office/drawing/2014/main" id="{1B0F7D32-B4AD-7242-95A8-2DB3F755DB2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384227" y="4133055"/>
            <a:ext cx="2544579" cy="21241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EA8692-FBF0-8D4C-870D-F3D6F3C513C1}"/>
              </a:ext>
            </a:extLst>
          </p:cNvPr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6028932-DFBA-BF42-A960-0FB48DA153B4}"/>
              </a:ext>
            </a:extLst>
          </p:cNvPr>
          <p:cNvGrpSpPr/>
          <p:nvPr/>
        </p:nvGrpSpPr>
        <p:grpSpPr>
          <a:xfrm>
            <a:off x="3588413" y="2551139"/>
            <a:ext cx="1614978" cy="1393632"/>
            <a:chOff x="3588413" y="2551139"/>
            <a:chExt cx="1614978" cy="1393632"/>
          </a:xfrm>
        </p:grpSpPr>
        <p:pic>
          <p:nvPicPr>
            <p:cNvPr id="22" name="Graphic 21" descr="Shirt">
              <a:extLst>
                <a:ext uri="{FF2B5EF4-FFF2-40B4-BE49-F238E27FC236}">
                  <a16:creationId xmlns:a16="http://schemas.microsoft.com/office/drawing/2014/main" id="{B0D7BFD8-0773-4E43-9D9C-8989DBE22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3588413" y="2551139"/>
              <a:ext cx="1614978" cy="1393632"/>
            </a:xfrm>
            <a:prstGeom prst="rect">
              <a:avLst/>
            </a:prstGeom>
          </p:spPr>
        </p:pic>
        <p:pic>
          <p:nvPicPr>
            <p:cNvPr id="23" name="Graphic 22" descr="Rainbow">
              <a:extLst>
                <a:ext uri="{FF2B5EF4-FFF2-40B4-BE49-F238E27FC236}">
                  <a16:creationId xmlns:a16="http://schemas.microsoft.com/office/drawing/2014/main" id="{67DFB1C6-D2AF-874A-88C9-F0810D2FBE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133524" y="2780160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6016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phic 29" descr="Palm tree">
            <a:extLst>
              <a:ext uri="{FF2B5EF4-FFF2-40B4-BE49-F238E27FC236}">
                <a16:creationId xmlns:a16="http://schemas.microsoft.com/office/drawing/2014/main" id="{6DA8158F-BD54-F846-A12A-8E7F1C30D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92126">
            <a:off x="3927872" y="1883242"/>
            <a:ext cx="609600" cy="508674"/>
          </a:xfrm>
          <a:prstGeom prst="rect">
            <a:avLst/>
          </a:prstGeom>
        </p:spPr>
      </p:pic>
      <p:pic>
        <p:nvPicPr>
          <p:cNvPr id="28" name="Graphic 27" descr="Palm tree">
            <a:extLst>
              <a:ext uri="{FF2B5EF4-FFF2-40B4-BE49-F238E27FC236}">
                <a16:creationId xmlns:a16="http://schemas.microsoft.com/office/drawing/2014/main" id="{29373BD1-B236-DB40-A31E-A43817E3D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7055" y="1779518"/>
            <a:ext cx="781824" cy="781824"/>
          </a:xfrm>
          <a:prstGeom prst="rect">
            <a:avLst/>
          </a:prstGeom>
        </p:spPr>
      </p:pic>
      <p:pic>
        <p:nvPicPr>
          <p:cNvPr id="31" name="Graphic 30" descr="Palm tree">
            <a:extLst>
              <a:ext uri="{FF2B5EF4-FFF2-40B4-BE49-F238E27FC236}">
                <a16:creationId xmlns:a16="http://schemas.microsoft.com/office/drawing/2014/main" id="{0CF29439-52E9-B846-A83D-E300C54A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8604" y="1687841"/>
            <a:ext cx="747677" cy="747677"/>
          </a:xfrm>
          <a:prstGeom prst="rect">
            <a:avLst/>
          </a:prstGeom>
        </p:spPr>
      </p:pic>
      <p:pic>
        <p:nvPicPr>
          <p:cNvPr id="29" name="Graphic 28" descr="Palm tree">
            <a:extLst>
              <a:ext uri="{FF2B5EF4-FFF2-40B4-BE49-F238E27FC236}">
                <a16:creationId xmlns:a16="http://schemas.microsoft.com/office/drawing/2014/main" id="{EA0350D1-332D-AE49-9A1A-7539FD61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1759" y="1756480"/>
            <a:ext cx="781824" cy="781824"/>
          </a:xfrm>
          <a:prstGeom prst="rect">
            <a:avLst/>
          </a:prstGeom>
        </p:spPr>
      </p:pic>
      <p:pic>
        <p:nvPicPr>
          <p:cNvPr id="27" name="Graphic 26" descr="Palm tree">
            <a:extLst>
              <a:ext uri="{FF2B5EF4-FFF2-40B4-BE49-F238E27FC236}">
                <a16:creationId xmlns:a16="http://schemas.microsoft.com/office/drawing/2014/main" id="{359EA9FD-D42E-5740-859E-84ADDB59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49841">
            <a:off x="4323216" y="1952043"/>
            <a:ext cx="558306" cy="558306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4F07A1C-6AB2-0840-B78D-0A98816A1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4978" y="1911727"/>
            <a:ext cx="3440906" cy="3440906"/>
          </a:xfrm>
          <a:prstGeom prst="rect">
            <a:avLst/>
          </a:prstGeom>
        </p:spPr>
      </p:pic>
      <p:pic>
        <p:nvPicPr>
          <p:cNvPr id="39" name="Graphic 38" descr="Eyes">
            <a:extLst>
              <a:ext uri="{FF2B5EF4-FFF2-40B4-BE49-F238E27FC236}">
                <a16:creationId xmlns:a16="http://schemas.microsoft.com/office/drawing/2014/main" id="{CBF6AA8F-6BF7-404A-8855-C6F9F83E0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4151830" y="2015535"/>
            <a:ext cx="457200" cy="457200"/>
          </a:xfrm>
          <a:prstGeom prst="rect">
            <a:avLst/>
          </a:prstGeom>
        </p:spPr>
      </p:pic>
      <p:pic>
        <p:nvPicPr>
          <p:cNvPr id="41" name="Graphic 40" descr="Glasses">
            <a:extLst>
              <a:ext uri="{FF2B5EF4-FFF2-40B4-BE49-F238E27FC236}">
                <a16:creationId xmlns:a16="http://schemas.microsoft.com/office/drawing/2014/main" id="{AE4AB51B-8C66-364A-ACC8-3EFBE2A6D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2583" y="1960420"/>
            <a:ext cx="629321" cy="629321"/>
          </a:xfrm>
          <a:prstGeom prst="rect">
            <a:avLst/>
          </a:prstGeom>
        </p:spPr>
      </p:pic>
      <p:pic>
        <p:nvPicPr>
          <p:cNvPr id="76" name="Graphic 75" descr="Slippers">
            <a:extLst>
              <a:ext uri="{FF2B5EF4-FFF2-40B4-BE49-F238E27FC236}">
                <a16:creationId xmlns:a16="http://schemas.microsoft.com/office/drawing/2014/main" id="{0C8F2F04-AB55-C644-9FF3-A071FCBDF0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3833578" y="4647387"/>
            <a:ext cx="1095506" cy="1095506"/>
          </a:xfrm>
          <a:prstGeom prst="rect">
            <a:avLst/>
          </a:prstGeom>
        </p:spPr>
      </p:pic>
      <p:pic>
        <p:nvPicPr>
          <p:cNvPr id="45" name="Graphic 44" descr="Pants">
            <a:extLst>
              <a:ext uri="{FF2B5EF4-FFF2-40B4-BE49-F238E27FC236}">
                <a16:creationId xmlns:a16="http://schemas.microsoft.com/office/drawing/2014/main" id="{A9E09EED-F157-884D-B516-A811E57637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2408" y="3614410"/>
            <a:ext cx="1540068" cy="1870432"/>
          </a:xfrm>
          <a:prstGeom prst="rect">
            <a:avLst/>
          </a:prstGeom>
        </p:spPr>
      </p:pic>
      <p:pic>
        <p:nvPicPr>
          <p:cNvPr id="63" name="Graphic 62" descr="Lips">
            <a:extLst>
              <a:ext uri="{FF2B5EF4-FFF2-40B4-BE49-F238E27FC236}">
                <a16:creationId xmlns:a16="http://schemas.microsoft.com/office/drawing/2014/main" id="{37114D83-D903-E54A-8D6B-AA3FBB2B87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67093" y="2345790"/>
            <a:ext cx="216674" cy="2166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D3AB5-F773-CA46-8C2F-594683BF5998}"/>
              </a:ext>
            </a:extLst>
          </p:cNvPr>
          <p:cNvSpPr/>
          <p:nvPr/>
        </p:nvSpPr>
        <p:spPr>
          <a:xfrm>
            <a:off x="728546" y="39608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The neighbor pays Noah $7.50 each week to walk the dog.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" name="Graphic 16" descr="Sun">
            <a:extLst>
              <a:ext uri="{FF2B5EF4-FFF2-40B4-BE49-F238E27FC236}">
                <a16:creationId xmlns:a16="http://schemas.microsoft.com/office/drawing/2014/main" id="{D3C8C754-F2BD-4645-B322-9FADD552AAC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87971" y="238872"/>
            <a:ext cx="1247891" cy="1247891"/>
          </a:xfrm>
          <a:prstGeom prst="rect">
            <a:avLst/>
          </a:prstGeom>
        </p:spPr>
      </p:pic>
      <p:pic>
        <p:nvPicPr>
          <p:cNvPr id="21" name="Graphic 20" descr="Suburban scene">
            <a:extLst>
              <a:ext uri="{FF2B5EF4-FFF2-40B4-BE49-F238E27FC236}">
                <a16:creationId xmlns:a16="http://schemas.microsoft.com/office/drawing/2014/main" id="{842E352E-EC4A-8C40-B431-08190DB0A26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49318" y="333733"/>
            <a:ext cx="3820803" cy="3820803"/>
          </a:xfrm>
          <a:prstGeom prst="rect">
            <a:avLst/>
          </a:prstGeom>
        </p:spPr>
      </p:pic>
      <p:pic>
        <p:nvPicPr>
          <p:cNvPr id="32" name="Graphic 31" descr="Dog">
            <a:extLst>
              <a:ext uri="{FF2B5EF4-FFF2-40B4-BE49-F238E27FC236}">
                <a16:creationId xmlns:a16="http://schemas.microsoft.com/office/drawing/2014/main" id="{1B0F7D32-B4AD-7242-95A8-2DB3F755DB2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flipH="1">
            <a:off x="8384227" y="4133055"/>
            <a:ext cx="2544579" cy="21241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9DCE1DB-97DD-CD42-8001-4229259AC0FE}"/>
              </a:ext>
            </a:extLst>
          </p:cNvPr>
          <p:cNvSpPr/>
          <p:nvPr/>
        </p:nvSpPr>
        <p:spPr>
          <a:xfrm>
            <a:off x="977000" y="2303106"/>
            <a:ext cx="21981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Week Three</a:t>
            </a:r>
          </a:p>
          <a:p>
            <a:pPr algn="ctr"/>
            <a:r>
              <a:rPr lang="en-US" sz="2800" dirty="0"/>
              <a:t>$7.50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855635-F372-BE4C-8F3E-5FA153325FFD}"/>
              </a:ext>
            </a:extLst>
          </p:cNvPr>
          <p:cNvGrpSpPr/>
          <p:nvPr/>
        </p:nvGrpSpPr>
        <p:grpSpPr>
          <a:xfrm>
            <a:off x="3588413" y="2551139"/>
            <a:ext cx="1614978" cy="1393632"/>
            <a:chOff x="3588413" y="2551139"/>
            <a:chExt cx="1614978" cy="1393632"/>
          </a:xfrm>
        </p:grpSpPr>
        <p:pic>
          <p:nvPicPr>
            <p:cNvPr id="22" name="Graphic 21" descr="Shirt">
              <a:extLst>
                <a:ext uri="{FF2B5EF4-FFF2-40B4-BE49-F238E27FC236}">
                  <a16:creationId xmlns:a16="http://schemas.microsoft.com/office/drawing/2014/main" id="{7F758AFF-5909-1844-947B-2C13AB03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3588413" y="2551139"/>
              <a:ext cx="1614978" cy="1393632"/>
            </a:xfrm>
            <a:prstGeom prst="rect">
              <a:avLst/>
            </a:prstGeom>
          </p:spPr>
        </p:pic>
        <p:pic>
          <p:nvPicPr>
            <p:cNvPr id="23" name="Graphic 22" descr="Rainbow">
              <a:extLst>
                <a:ext uri="{FF2B5EF4-FFF2-40B4-BE49-F238E27FC236}">
                  <a16:creationId xmlns:a16="http://schemas.microsoft.com/office/drawing/2014/main" id="{2943A954-0246-3144-8EDE-9BEBAC5A0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133524" y="2780160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8301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phic 29" descr="Palm tree">
            <a:extLst>
              <a:ext uri="{FF2B5EF4-FFF2-40B4-BE49-F238E27FC236}">
                <a16:creationId xmlns:a16="http://schemas.microsoft.com/office/drawing/2014/main" id="{6DA8158F-BD54-F846-A12A-8E7F1C30D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7892126">
            <a:off x="3927872" y="1883242"/>
            <a:ext cx="609600" cy="508674"/>
          </a:xfrm>
          <a:prstGeom prst="rect">
            <a:avLst/>
          </a:prstGeom>
        </p:spPr>
      </p:pic>
      <p:pic>
        <p:nvPicPr>
          <p:cNvPr id="28" name="Graphic 27" descr="Palm tree">
            <a:extLst>
              <a:ext uri="{FF2B5EF4-FFF2-40B4-BE49-F238E27FC236}">
                <a16:creationId xmlns:a16="http://schemas.microsoft.com/office/drawing/2014/main" id="{29373BD1-B236-DB40-A31E-A43817E3D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87055" y="1779518"/>
            <a:ext cx="781824" cy="781824"/>
          </a:xfrm>
          <a:prstGeom prst="rect">
            <a:avLst/>
          </a:prstGeom>
        </p:spPr>
      </p:pic>
      <p:pic>
        <p:nvPicPr>
          <p:cNvPr id="31" name="Graphic 30" descr="Palm tree">
            <a:extLst>
              <a:ext uri="{FF2B5EF4-FFF2-40B4-BE49-F238E27FC236}">
                <a16:creationId xmlns:a16="http://schemas.microsoft.com/office/drawing/2014/main" id="{0CF29439-52E9-B846-A83D-E300C54A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8604" y="1687841"/>
            <a:ext cx="747677" cy="747677"/>
          </a:xfrm>
          <a:prstGeom prst="rect">
            <a:avLst/>
          </a:prstGeom>
        </p:spPr>
      </p:pic>
      <p:pic>
        <p:nvPicPr>
          <p:cNvPr id="29" name="Graphic 28" descr="Palm tree">
            <a:extLst>
              <a:ext uri="{FF2B5EF4-FFF2-40B4-BE49-F238E27FC236}">
                <a16:creationId xmlns:a16="http://schemas.microsoft.com/office/drawing/2014/main" id="{EA0350D1-332D-AE49-9A1A-7539FD61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1759" y="1756480"/>
            <a:ext cx="781824" cy="781824"/>
          </a:xfrm>
          <a:prstGeom prst="rect">
            <a:avLst/>
          </a:prstGeom>
        </p:spPr>
      </p:pic>
      <p:pic>
        <p:nvPicPr>
          <p:cNvPr id="27" name="Graphic 26" descr="Palm tree">
            <a:extLst>
              <a:ext uri="{FF2B5EF4-FFF2-40B4-BE49-F238E27FC236}">
                <a16:creationId xmlns:a16="http://schemas.microsoft.com/office/drawing/2014/main" id="{359EA9FD-D42E-5740-859E-84ADDB59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49841">
            <a:off x="4323216" y="1952043"/>
            <a:ext cx="558306" cy="558306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4F07A1C-6AB2-0840-B78D-0A98816A1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54978" y="1911727"/>
            <a:ext cx="3440906" cy="3440906"/>
          </a:xfrm>
          <a:prstGeom prst="rect">
            <a:avLst/>
          </a:prstGeom>
        </p:spPr>
      </p:pic>
      <p:pic>
        <p:nvPicPr>
          <p:cNvPr id="39" name="Graphic 38" descr="Eyes">
            <a:extLst>
              <a:ext uri="{FF2B5EF4-FFF2-40B4-BE49-F238E27FC236}">
                <a16:creationId xmlns:a16="http://schemas.microsoft.com/office/drawing/2014/main" id="{CBF6AA8F-6BF7-404A-8855-C6F9F83E0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4151830" y="2015535"/>
            <a:ext cx="457200" cy="457200"/>
          </a:xfrm>
          <a:prstGeom prst="rect">
            <a:avLst/>
          </a:prstGeom>
        </p:spPr>
      </p:pic>
      <p:pic>
        <p:nvPicPr>
          <p:cNvPr id="41" name="Graphic 40" descr="Glasses">
            <a:extLst>
              <a:ext uri="{FF2B5EF4-FFF2-40B4-BE49-F238E27FC236}">
                <a16:creationId xmlns:a16="http://schemas.microsoft.com/office/drawing/2014/main" id="{AE4AB51B-8C66-364A-ACC8-3EFBE2A6D5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2583" y="1960420"/>
            <a:ext cx="629321" cy="629321"/>
          </a:xfrm>
          <a:prstGeom prst="rect">
            <a:avLst/>
          </a:prstGeom>
        </p:spPr>
      </p:pic>
      <p:pic>
        <p:nvPicPr>
          <p:cNvPr id="76" name="Graphic 75" descr="Slippers">
            <a:extLst>
              <a:ext uri="{FF2B5EF4-FFF2-40B4-BE49-F238E27FC236}">
                <a16:creationId xmlns:a16="http://schemas.microsoft.com/office/drawing/2014/main" id="{0C8F2F04-AB55-C644-9FF3-A071FCBDF0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3833578" y="4647387"/>
            <a:ext cx="1095506" cy="1095506"/>
          </a:xfrm>
          <a:prstGeom prst="rect">
            <a:avLst/>
          </a:prstGeom>
        </p:spPr>
      </p:pic>
      <p:pic>
        <p:nvPicPr>
          <p:cNvPr id="45" name="Graphic 44" descr="Pants">
            <a:extLst>
              <a:ext uri="{FF2B5EF4-FFF2-40B4-BE49-F238E27FC236}">
                <a16:creationId xmlns:a16="http://schemas.microsoft.com/office/drawing/2014/main" id="{A9E09EED-F157-884D-B516-A811E57637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22408" y="3614410"/>
            <a:ext cx="1540068" cy="1870432"/>
          </a:xfrm>
          <a:prstGeom prst="rect">
            <a:avLst/>
          </a:prstGeom>
        </p:spPr>
      </p:pic>
      <p:pic>
        <p:nvPicPr>
          <p:cNvPr id="63" name="Graphic 62" descr="Lips">
            <a:extLst>
              <a:ext uri="{FF2B5EF4-FFF2-40B4-BE49-F238E27FC236}">
                <a16:creationId xmlns:a16="http://schemas.microsoft.com/office/drawing/2014/main" id="{37114D83-D903-E54A-8D6B-AA3FBB2B87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67093" y="2345790"/>
            <a:ext cx="216674" cy="2166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D3AB5-F773-CA46-8C2F-594683BF5998}"/>
              </a:ext>
            </a:extLst>
          </p:cNvPr>
          <p:cNvSpPr/>
          <p:nvPr/>
        </p:nvSpPr>
        <p:spPr>
          <a:xfrm>
            <a:off x="728546" y="39608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This continues. 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7" name="Graphic 16" descr="Sun">
            <a:extLst>
              <a:ext uri="{FF2B5EF4-FFF2-40B4-BE49-F238E27FC236}">
                <a16:creationId xmlns:a16="http://schemas.microsoft.com/office/drawing/2014/main" id="{D3C8C754-F2BD-4645-B322-9FADD552AAC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87971" y="238872"/>
            <a:ext cx="1247891" cy="1247891"/>
          </a:xfrm>
          <a:prstGeom prst="rect">
            <a:avLst/>
          </a:prstGeom>
        </p:spPr>
      </p:pic>
      <p:pic>
        <p:nvPicPr>
          <p:cNvPr id="21" name="Graphic 20" descr="Suburban scene">
            <a:extLst>
              <a:ext uri="{FF2B5EF4-FFF2-40B4-BE49-F238E27FC236}">
                <a16:creationId xmlns:a16="http://schemas.microsoft.com/office/drawing/2014/main" id="{842E352E-EC4A-8C40-B431-08190DB0A26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49318" y="333733"/>
            <a:ext cx="3820803" cy="3820803"/>
          </a:xfrm>
          <a:prstGeom prst="rect">
            <a:avLst/>
          </a:prstGeom>
        </p:spPr>
      </p:pic>
      <p:pic>
        <p:nvPicPr>
          <p:cNvPr id="32" name="Graphic 31" descr="Dog">
            <a:extLst>
              <a:ext uri="{FF2B5EF4-FFF2-40B4-BE49-F238E27FC236}">
                <a16:creationId xmlns:a16="http://schemas.microsoft.com/office/drawing/2014/main" id="{1B0F7D32-B4AD-7242-95A8-2DB3F755DB2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flipH="1">
            <a:off x="8384227" y="4133055"/>
            <a:ext cx="2544579" cy="212417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586DBA-4996-C543-A237-C7AFC0669298}"/>
              </a:ext>
            </a:extLst>
          </p:cNvPr>
          <p:cNvSpPr/>
          <p:nvPr/>
        </p:nvSpPr>
        <p:spPr>
          <a:xfrm>
            <a:off x="728546" y="555777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Dog is so happy Noah, thanks!</a:t>
            </a:r>
            <a:endParaRPr lang="en-US" sz="28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7D68B53-4FFD-9248-8D51-45D783CBFF02}"/>
              </a:ext>
            </a:extLst>
          </p:cNvPr>
          <p:cNvGrpSpPr/>
          <p:nvPr/>
        </p:nvGrpSpPr>
        <p:grpSpPr>
          <a:xfrm>
            <a:off x="3588413" y="2551139"/>
            <a:ext cx="1614978" cy="1393632"/>
            <a:chOff x="3588413" y="2551139"/>
            <a:chExt cx="1614978" cy="1393632"/>
          </a:xfrm>
        </p:grpSpPr>
        <p:pic>
          <p:nvPicPr>
            <p:cNvPr id="22" name="Graphic 21" descr="Shirt">
              <a:extLst>
                <a:ext uri="{FF2B5EF4-FFF2-40B4-BE49-F238E27FC236}">
                  <a16:creationId xmlns:a16="http://schemas.microsoft.com/office/drawing/2014/main" id="{736D4547-C35C-1847-996F-3660B401E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3588413" y="2551139"/>
              <a:ext cx="1614978" cy="1393632"/>
            </a:xfrm>
            <a:prstGeom prst="rect">
              <a:avLst/>
            </a:prstGeom>
          </p:spPr>
        </p:pic>
        <p:pic>
          <p:nvPicPr>
            <p:cNvPr id="23" name="Graphic 22" descr="Rainbow">
              <a:extLst>
                <a:ext uri="{FF2B5EF4-FFF2-40B4-BE49-F238E27FC236}">
                  <a16:creationId xmlns:a16="http://schemas.microsoft.com/office/drawing/2014/main" id="{9D3D17EA-443F-544D-8589-0F00035E3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4133524" y="2780160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55736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338AA92-B0A8-C44B-B94D-59619DB37C1A}"/>
              </a:ext>
            </a:extLst>
          </p:cNvPr>
          <p:cNvSpPr/>
          <p:nvPr/>
        </p:nvSpPr>
        <p:spPr>
          <a:xfrm>
            <a:off x="524106" y="338669"/>
            <a:ext cx="11195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HelveticaNeueLTStd"/>
              </a:rPr>
              <a:t>Aiden and Noah are going to work for their neighbor this summer. The neighbor gives Aiden $25 at the beginning of the summer and then pays him $5 each week to mow the lawn. The neighbor pays Noah $7.50 each week to walk the dog. </a:t>
            </a:r>
            <a:r>
              <a:rPr lang="en-US" altLang="en-US" sz="2000" dirty="0">
                <a:highlight>
                  <a:srgbClr val="00FF00"/>
                </a:highlight>
                <a:latin typeface="HelveticaNeueLTStd"/>
              </a:rPr>
              <a:t>The graph shown below models the total amount of money (</a:t>
            </a:r>
            <a:r>
              <a:rPr lang="en-US" altLang="en-US" sz="2000" i="1" dirty="0">
                <a:highlight>
                  <a:srgbClr val="00FF00"/>
                </a:highlight>
                <a:latin typeface="HelveticaNeueLTStd"/>
              </a:rPr>
              <a:t>y</a:t>
            </a:r>
            <a:r>
              <a:rPr lang="en-US" altLang="en-US" sz="2000" dirty="0">
                <a:highlight>
                  <a:srgbClr val="00FF00"/>
                </a:highlight>
                <a:latin typeface="HelveticaNeueLTStd"/>
              </a:rPr>
              <a:t>) each boy has earned after working for </a:t>
            </a:r>
            <a:r>
              <a:rPr lang="en-US" altLang="en-US" sz="2000" i="1" dirty="0">
                <a:highlight>
                  <a:srgbClr val="00FF00"/>
                </a:highlight>
                <a:latin typeface="HelveticaNeueLTStd"/>
              </a:rPr>
              <a:t>x </a:t>
            </a:r>
            <a:r>
              <a:rPr lang="en-US" altLang="en-US" sz="2000" dirty="0">
                <a:highlight>
                  <a:srgbClr val="00FF00"/>
                </a:highlight>
                <a:latin typeface="HelveticaNeueLTStd"/>
              </a:rPr>
              <a:t>weeks. What does the point of intersection on the graph represent?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D312E4-C963-3641-8A8A-16965EEF1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042" y="1723664"/>
            <a:ext cx="3647633" cy="492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40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F26927-5A92-9F4F-8358-893A5D1B985D}"/>
              </a:ext>
            </a:extLst>
          </p:cNvPr>
          <p:cNvSpPr/>
          <p:nvPr/>
        </p:nvSpPr>
        <p:spPr>
          <a:xfrm>
            <a:off x="331470" y="222796"/>
            <a:ext cx="10184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highlight>
                  <a:srgbClr val="00FF00"/>
                </a:highlight>
                <a:latin typeface="HelveticaNeueLTStd"/>
              </a:rPr>
              <a:t>The graph shown below models the total amount of money (</a:t>
            </a:r>
            <a:r>
              <a:rPr lang="en-US" altLang="en-US" sz="2400" i="1" dirty="0">
                <a:highlight>
                  <a:srgbClr val="00FF00"/>
                </a:highlight>
                <a:latin typeface="HelveticaNeueLTStd"/>
              </a:rPr>
              <a:t>y</a:t>
            </a:r>
            <a:r>
              <a:rPr lang="en-US" altLang="en-US" sz="2400" dirty="0">
                <a:highlight>
                  <a:srgbClr val="00FF00"/>
                </a:highlight>
                <a:latin typeface="HelveticaNeueLTStd"/>
              </a:rPr>
              <a:t>) each boy has earned after working for </a:t>
            </a:r>
            <a:r>
              <a:rPr lang="en-US" altLang="en-US" sz="2400" i="1" dirty="0">
                <a:highlight>
                  <a:srgbClr val="00FF00"/>
                </a:highlight>
                <a:latin typeface="HelveticaNeueLTStd"/>
              </a:rPr>
              <a:t>x </a:t>
            </a:r>
            <a:r>
              <a:rPr lang="en-US" altLang="en-US" sz="2400" dirty="0">
                <a:highlight>
                  <a:srgbClr val="00FF00"/>
                </a:highlight>
                <a:latin typeface="HelveticaNeueLTStd"/>
              </a:rPr>
              <a:t>weeks. What does the point of intersection on the graph represent? </a:t>
            </a:r>
            <a:endParaRPr lang="en-US" altLang="en-US" sz="2400" dirty="0">
              <a:highlight>
                <a:srgbClr val="00FF00"/>
              </a:highlight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AB8395-B766-AA46-8EA9-ABEBEC96A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042" y="1183423"/>
            <a:ext cx="4204963" cy="5674577"/>
          </a:xfrm>
          <a:prstGeom prst="rect">
            <a:avLst/>
          </a:prstGeom>
        </p:spPr>
      </p:pic>
      <p:sp>
        <p:nvSpPr>
          <p:cNvPr id="4" name="Left Arrow 3">
            <a:extLst>
              <a:ext uri="{FF2B5EF4-FFF2-40B4-BE49-F238E27FC236}">
                <a16:creationId xmlns:a16="http://schemas.microsoft.com/office/drawing/2014/main" id="{60B9BDD2-3330-3749-9ADE-257198CB698B}"/>
              </a:ext>
            </a:extLst>
          </p:cNvPr>
          <p:cNvSpPr/>
          <p:nvPr/>
        </p:nvSpPr>
        <p:spPr>
          <a:xfrm>
            <a:off x="7486235" y="1800315"/>
            <a:ext cx="891540" cy="462825"/>
          </a:xfrm>
          <a:prstGeom prst="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0">
        <p14:flythrough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56AF59-EB3B-D445-9028-E3C9C576C388}"/>
              </a:ext>
            </a:extLst>
          </p:cNvPr>
          <p:cNvSpPr txBox="1"/>
          <p:nvPr/>
        </p:nvSpPr>
        <p:spPr>
          <a:xfrm>
            <a:off x="2419320" y="2653990"/>
            <a:ext cx="830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The Problem (Multiple Choice Answers Included)</a:t>
            </a:r>
          </a:p>
        </p:txBody>
      </p:sp>
    </p:spTree>
    <p:extLst>
      <p:ext uri="{BB962C8B-B14F-4D97-AF65-F5344CB8AC3E}">
        <p14:creationId xmlns:p14="http://schemas.microsoft.com/office/powerpoint/2010/main" val="544629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9FA902-B0FE-C14A-ABD6-F523E938D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256" y="0"/>
            <a:ext cx="5603488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91DF739-70E5-8740-9EA8-B28C7F3B3173}"/>
              </a:ext>
            </a:extLst>
          </p:cNvPr>
          <p:cNvSpPr/>
          <p:nvPr/>
        </p:nvSpPr>
        <p:spPr>
          <a:xfrm>
            <a:off x="4092497" y="4672361"/>
            <a:ext cx="1438508" cy="211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A27F44-B657-084A-AC01-556A8959DBF4}"/>
              </a:ext>
            </a:extLst>
          </p:cNvPr>
          <p:cNvSpPr/>
          <p:nvPr/>
        </p:nvSpPr>
        <p:spPr>
          <a:xfrm>
            <a:off x="4092497" y="5170449"/>
            <a:ext cx="1438508" cy="211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D123D2-AD02-7744-B0FC-7FE41EB60137}"/>
              </a:ext>
            </a:extLst>
          </p:cNvPr>
          <p:cNvSpPr/>
          <p:nvPr/>
        </p:nvSpPr>
        <p:spPr>
          <a:xfrm>
            <a:off x="4092497" y="5668537"/>
            <a:ext cx="1438508" cy="211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908DE-280B-A54E-87B7-D975D5F5E9DD}"/>
              </a:ext>
            </a:extLst>
          </p:cNvPr>
          <p:cNvSpPr/>
          <p:nvPr/>
        </p:nvSpPr>
        <p:spPr>
          <a:xfrm>
            <a:off x="4092497" y="6138747"/>
            <a:ext cx="1438508" cy="211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94B70B-6E08-7C41-96B0-99016224153F}"/>
              </a:ext>
            </a:extLst>
          </p:cNvPr>
          <p:cNvSpPr txBox="1"/>
          <p:nvPr/>
        </p:nvSpPr>
        <p:spPr>
          <a:xfrm>
            <a:off x="7423023" y="6138747"/>
            <a:ext cx="454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 Blue Rectangles to see correct answer.</a:t>
            </a:r>
          </a:p>
        </p:txBody>
      </p:sp>
    </p:spTree>
    <p:extLst>
      <p:ext uri="{BB962C8B-B14F-4D97-AF65-F5344CB8AC3E}">
        <p14:creationId xmlns:p14="http://schemas.microsoft.com/office/powerpoint/2010/main" val="2623255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1E966E-4D08-6446-9B3C-B55C0F734B51}"/>
              </a:ext>
            </a:extLst>
          </p:cNvPr>
          <p:cNvSpPr/>
          <p:nvPr/>
        </p:nvSpPr>
        <p:spPr>
          <a:xfrm>
            <a:off x="970155" y="1992495"/>
            <a:ext cx="108166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>
                <a:highlight>
                  <a:srgbClr val="FF00FF"/>
                </a:highlight>
                <a:latin typeface="HelveticaNeueLTStd"/>
              </a:rPr>
              <a:t>Aiden and Noah are going to work for their neighbor this summer. </a:t>
            </a:r>
            <a:endParaRPr lang="en-US" sz="3600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8862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raphic 113" descr="Cloud">
            <a:extLst>
              <a:ext uri="{FF2B5EF4-FFF2-40B4-BE49-F238E27FC236}">
                <a16:creationId xmlns:a16="http://schemas.microsoft.com/office/drawing/2014/main" id="{E8BB0190-D3AD-AF40-B52D-A2F96460C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5914674">
            <a:off x="1494546" y="2296720"/>
            <a:ext cx="457200" cy="457200"/>
          </a:xfrm>
          <a:prstGeom prst="rect">
            <a:avLst/>
          </a:prstGeom>
        </p:spPr>
      </p:pic>
      <p:pic>
        <p:nvPicPr>
          <p:cNvPr id="30" name="Graphic 29" descr="Palm tree">
            <a:extLst>
              <a:ext uri="{FF2B5EF4-FFF2-40B4-BE49-F238E27FC236}">
                <a16:creationId xmlns:a16="http://schemas.microsoft.com/office/drawing/2014/main" id="{6DA8158F-BD54-F846-A12A-8E7F1C30D2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7892126">
            <a:off x="3927872" y="1883242"/>
            <a:ext cx="609600" cy="508674"/>
          </a:xfrm>
          <a:prstGeom prst="rect">
            <a:avLst/>
          </a:prstGeom>
        </p:spPr>
      </p:pic>
      <p:pic>
        <p:nvPicPr>
          <p:cNvPr id="28" name="Graphic 27" descr="Palm tree">
            <a:extLst>
              <a:ext uri="{FF2B5EF4-FFF2-40B4-BE49-F238E27FC236}">
                <a16:creationId xmlns:a16="http://schemas.microsoft.com/office/drawing/2014/main" id="{29373BD1-B236-DB40-A31E-A43817E3DB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87055" y="1779518"/>
            <a:ext cx="781824" cy="781824"/>
          </a:xfrm>
          <a:prstGeom prst="rect">
            <a:avLst/>
          </a:prstGeom>
        </p:spPr>
      </p:pic>
      <p:pic>
        <p:nvPicPr>
          <p:cNvPr id="116" name="Graphic 115" descr="Cloud">
            <a:extLst>
              <a:ext uri="{FF2B5EF4-FFF2-40B4-BE49-F238E27FC236}">
                <a16:creationId xmlns:a16="http://schemas.microsoft.com/office/drawing/2014/main" id="{89D2FA61-D940-8445-92CB-08CCD9324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849461">
            <a:off x="2066844" y="2323674"/>
            <a:ext cx="433353" cy="433353"/>
          </a:xfrm>
          <a:prstGeom prst="rect">
            <a:avLst/>
          </a:prstGeom>
        </p:spPr>
      </p:pic>
      <p:pic>
        <p:nvPicPr>
          <p:cNvPr id="31" name="Graphic 30" descr="Palm tree">
            <a:extLst>
              <a:ext uri="{FF2B5EF4-FFF2-40B4-BE49-F238E27FC236}">
                <a16:creationId xmlns:a16="http://schemas.microsoft.com/office/drawing/2014/main" id="{0CF29439-52E9-B846-A83D-E300C54AE8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18604" y="1687841"/>
            <a:ext cx="747677" cy="747677"/>
          </a:xfrm>
          <a:prstGeom prst="rect">
            <a:avLst/>
          </a:prstGeom>
        </p:spPr>
      </p:pic>
      <p:pic>
        <p:nvPicPr>
          <p:cNvPr id="29" name="Graphic 28" descr="Palm tree">
            <a:extLst>
              <a:ext uri="{FF2B5EF4-FFF2-40B4-BE49-F238E27FC236}">
                <a16:creationId xmlns:a16="http://schemas.microsoft.com/office/drawing/2014/main" id="{EA0350D1-332D-AE49-9A1A-7539FD617E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9" y="1756480"/>
            <a:ext cx="781824" cy="781824"/>
          </a:xfrm>
          <a:prstGeom prst="rect">
            <a:avLst/>
          </a:prstGeom>
        </p:spPr>
      </p:pic>
      <p:pic>
        <p:nvPicPr>
          <p:cNvPr id="27" name="Graphic 26" descr="Palm tree">
            <a:extLst>
              <a:ext uri="{FF2B5EF4-FFF2-40B4-BE49-F238E27FC236}">
                <a16:creationId xmlns:a16="http://schemas.microsoft.com/office/drawing/2014/main" id="{359EA9FD-D42E-5740-859E-84ADDB591A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749841">
            <a:off x="4323216" y="1952043"/>
            <a:ext cx="558306" cy="558306"/>
          </a:xfrm>
          <a:prstGeom prst="rect">
            <a:avLst/>
          </a:prstGeom>
        </p:spPr>
      </p:pic>
      <p:pic>
        <p:nvPicPr>
          <p:cNvPr id="9" name="Graphic 8" descr="Man">
            <a:extLst>
              <a:ext uri="{FF2B5EF4-FFF2-40B4-BE49-F238E27FC236}">
                <a16:creationId xmlns:a16="http://schemas.microsoft.com/office/drawing/2014/main" id="{04F07A1C-6AB2-0840-B78D-0A98816A1B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54978" y="1911727"/>
            <a:ext cx="3440906" cy="3440906"/>
          </a:xfrm>
          <a:prstGeom prst="rect">
            <a:avLst/>
          </a:prstGeom>
        </p:spPr>
      </p:pic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D418D03-236D-1E4A-A93B-458987FD4116}"/>
              </a:ext>
            </a:extLst>
          </p:cNvPr>
          <p:cNvGrpSpPr/>
          <p:nvPr/>
        </p:nvGrpSpPr>
        <p:grpSpPr>
          <a:xfrm>
            <a:off x="399551" y="2154615"/>
            <a:ext cx="3198018" cy="3472225"/>
            <a:chOff x="399551" y="2154615"/>
            <a:chExt cx="3198018" cy="3472225"/>
          </a:xfrm>
        </p:grpSpPr>
        <p:pic>
          <p:nvPicPr>
            <p:cNvPr id="78" name="Graphic 77" descr="Slippers">
              <a:extLst>
                <a:ext uri="{FF2B5EF4-FFF2-40B4-BE49-F238E27FC236}">
                  <a16:creationId xmlns:a16="http://schemas.microsoft.com/office/drawing/2014/main" id="{5F09DF31-E082-6947-B2BB-C4DB106F7AB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6" name="Graphic 5" descr="Man">
              <a:extLst>
                <a:ext uri="{FF2B5EF4-FFF2-40B4-BE49-F238E27FC236}">
                  <a16:creationId xmlns:a16="http://schemas.microsoft.com/office/drawing/2014/main" id="{A9B90ABF-38EB-5742-96BE-97BB20C43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49" name="Graphic 48" descr="Shirt">
              <a:extLst>
                <a:ext uri="{FF2B5EF4-FFF2-40B4-BE49-F238E27FC236}">
                  <a16:creationId xmlns:a16="http://schemas.microsoft.com/office/drawing/2014/main" id="{9D7B770F-A40B-854C-B1A2-11D3334F3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51" name="Graphic 50" descr="Pants">
              <a:extLst>
                <a:ext uri="{FF2B5EF4-FFF2-40B4-BE49-F238E27FC236}">
                  <a16:creationId xmlns:a16="http://schemas.microsoft.com/office/drawing/2014/main" id="{40BE0F5D-EDFB-504A-981B-1CB7C08DA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4" name="Graphic 73" descr="Africa">
              <a:extLst>
                <a:ext uri="{FF2B5EF4-FFF2-40B4-BE49-F238E27FC236}">
                  <a16:creationId xmlns:a16="http://schemas.microsoft.com/office/drawing/2014/main" id="{14B2C7D4-4154-0848-A3B2-431AC4CC2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112" name="Graphic 111" descr="Eyes">
              <a:extLst>
                <a:ext uri="{FF2B5EF4-FFF2-40B4-BE49-F238E27FC236}">
                  <a16:creationId xmlns:a16="http://schemas.microsoft.com/office/drawing/2014/main" id="{CC26E4EC-85E6-AA48-B277-C53D08F246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528D225-8E58-6340-BA9D-DFB9BBB4419C}"/>
              </a:ext>
            </a:extLst>
          </p:cNvPr>
          <p:cNvGrpSpPr/>
          <p:nvPr/>
        </p:nvGrpSpPr>
        <p:grpSpPr>
          <a:xfrm>
            <a:off x="1656695" y="1896573"/>
            <a:ext cx="852283" cy="892234"/>
            <a:chOff x="1656695" y="1896573"/>
            <a:chExt cx="852283" cy="892234"/>
          </a:xfrm>
        </p:grpSpPr>
        <p:pic>
          <p:nvPicPr>
            <p:cNvPr id="108" name="Graphic 107" descr="Baseball hat">
              <a:extLst>
                <a:ext uri="{FF2B5EF4-FFF2-40B4-BE49-F238E27FC236}">
                  <a16:creationId xmlns:a16="http://schemas.microsoft.com/office/drawing/2014/main" id="{EBF0A975-45E4-6F4C-A6C2-B619CA4271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117" name="Graphic 116" descr="Lips">
              <a:extLst>
                <a:ext uri="{FF2B5EF4-FFF2-40B4-BE49-F238E27FC236}">
                  <a16:creationId xmlns:a16="http://schemas.microsoft.com/office/drawing/2014/main" id="{F5C4814F-253F-D64C-B787-28001EF209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56948821-EE60-1346-BEC9-6A4E98C841A2}"/>
              </a:ext>
            </a:extLst>
          </p:cNvPr>
          <p:cNvSpPr txBox="1"/>
          <p:nvPr/>
        </p:nvSpPr>
        <p:spPr>
          <a:xfrm>
            <a:off x="456110" y="2291894"/>
            <a:ext cx="1031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Aiden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D9D076CC-CDCC-4A42-8CCA-72EFE19FEF28}"/>
              </a:ext>
            </a:extLst>
          </p:cNvPr>
          <p:cNvSpPr txBox="1"/>
          <p:nvPr/>
        </p:nvSpPr>
        <p:spPr>
          <a:xfrm>
            <a:off x="4936024" y="2279978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Noah</a:t>
            </a:r>
          </a:p>
        </p:txBody>
      </p:sp>
      <p:pic>
        <p:nvPicPr>
          <p:cNvPr id="39" name="Graphic 38" descr="Eyes">
            <a:extLst>
              <a:ext uri="{FF2B5EF4-FFF2-40B4-BE49-F238E27FC236}">
                <a16:creationId xmlns:a16="http://schemas.microsoft.com/office/drawing/2014/main" id="{CBF6AA8F-6BF7-404A-8855-C6F9F83E0B0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flipH="1">
            <a:off x="4151830" y="2015535"/>
            <a:ext cx="457200" cy="457200"/>
          </a:xfrm>
          <a:prstGeom prst="rect">
            <a:avLst/>
          </a:prstGeom>
        </p:spPr>
      </p:pic>
      <p:pic>
        <p:nvPicPr>
          <p:cNvPr id="41" name="Graphic 40" descr="Glasses">
            <a:extLst>
              <a:ext uri="{FF2B5EF4-FFF2-40B4-BE49-F238E27FC236}">
                <a16:creationId xmlns:a16="http://schemas.microsoft.com/office/drawing/2014/main" id="{AE4AB51B-8C66-364A-ACC8-3EFBE2A6D5F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052583" y="1960420"/>
            <a:ext cx="629321" cy="629321"/>
          </a:xfrm>
          <a:prstGeom prst="rect">
            <a:avLst/>
          </a:prstGeom>
        </p:spPr>
      </p:pic>
      <p:pic>
        <p:nvPicPr>
          <p:cNvPr id="76" name="Graphic 75" descr="Slippers">
            <a:extLst>
              <a:ext uri="{FF2B5EF4-FFF2-40B4-BE49-F238E27FC236}">
                <a16:creationId xmlns:a16="http://schemas.microsoft.com/office/drawing/2014/main" id="{0C8F2F04-AB55-C644-9FF3-A071FCBDF0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 rot="10800000">
            <a:off x="3833578" y="4647387"/>
            <a:ext cx="1095506" cy="1095506"/>
          </a:xfrm>
          <a:prstGeom prst="rect">
            <a:avLst/>
          </a:prstGeom>
        </p:spPr>
      </p:pic>
      <p:pic>
        <p:nvPicPr>
          <p:cNvPr id="45" name="Graphic 44" descr="Pants">
            <a:extLst>
              <a:ext uri="{FF2B5EF4-FFF2-40B4-BE49-F238E27FC236}">
                <a16:creationId xmlns:a16="http://schemas.microsoft.com/office/drawing/2014/main" id="{A9E09EED-F157-884D-B516-A811E576373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622408" y="3614410"/>
            <a:ext cx="1540068" cy="1870432"/>
          </a:xfrm>
          <a:prstGeom prst="rect">
            <a:avLst/>
          </a:prstGeom>
        </p:spPr>
      </p:pic>
      <p:pic>
        <p:nvPicPr>
          <p:cNvPr id="47" name="Graphic 46" descr="Shirt">
            <a:extLst>
              <a:ext uri="{FF2B5EF4-FFF2-40B4-BE49-F238E27FC236}">
                <a16:creationId xmlns:a16="http://schemas.microsoft.com/office/drawing/2014/main" id="{131AF3CC-E21A-E349-A362-F7F164E577B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78614" y="2527431"/>
            <a:ext cx="1393632" cy="1393632"/>
          </a:xfrm>
          <a:prstGeom prst="rect">
            <a:avLst/>
          </a:prstGeom>
        </p:spPr>
      </p:pic>
      <p:pic>
        <p:nvPicPr>
          <p:cNvPr id="57" name="Graphic 56" descr="Rainbow">
            <a:extLst>
              <a:ext uri="{FF2B5EF4-FFF2-40B4-BE49-F238E27FC236}">
                <a16:creationId xmlns:a16="http://schemas.microsoft.com/office/drawing/2014/main" id="{416BF280-246A-824D-97BF-4FF79F8EBECA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133524" y="2780160"/>
            <a:ext cx="457200" cy="457200"/>
          </a:xfrm>
          <a:prstGeom prst="rect">
            <a:avLst/>
          </a:prstGeom>
        </p:spPr>
      </p:pic>
      <p:pic>
        <p:nvPicPr>
          <p:cNvPr id="63" name="Graphic 62" descr="Lips">
            <a:extLst>
              <a:ext uri="{FF2B5EF4-FFF2-40B4-BE49-F238E27FC236}">
                <a16:creationId xmlns:a16="http://schemas.microsoft.com/office/drawing/2014/main" id="{37114D83-D903-E54A-8D6B-AA3FBB2B8799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267093" y="2345790"/>
            <a:ext cx="216674" cy="21667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D3AB5-F773-CA46-8C2F-594683BF5998}"/>
              </a:ext>
            </a:extLst>
          </p:cNvPr>
          <p:cNvSpPr/>
          <p:nvPr/>
        </p:nvSpPr>
        <p:spPr>
          <a:xfrm>
            <a:off x="728546" y="39608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>
                <a:latin typeface="HelveticaNeueLTStd"/>
              </a:rPr>
              <a:t>Aiden and Noah are going to work for their neighbor this summer. </a:t>
            </a:r>
            <a:endParaRPr lang="en-US" sz="2800" dirty="0"/>
          </a:p>
        </p:txBody>
      </p:sp>
      <p:pic>
        <p:nvPicPr>
          <p:cNvPr id="17" name="Graphic 16" descr="Sun">
            <a:extLst>
              <a:ext uri="{FF2B5EF4-FFF2-40B4-BE49-F238E27FC236}">
                <a16:creationId xmlns:a16="http://schemas.microsoft.com/office/drawing/2014/main" id="{D3C8C754-F2BD-4645-B322-9FADD552AACE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10787971" y="238872"/>
            <a:ext cx="1247891" cy="1247891"/>
          </a:xfrm>
          <a:prstGeom prst="rect">
            <a:avLst/>
          </a:prstGeom>
        </p:spPr>
      </p:pic>
      <p:pic>
        <p:nvPicPr>
          <p:cNvPr id="21" name="Graphic 20" descr="Suburban scene">
            <a:extLst>
              <a:ext uri="{FF2B5EF4-FFF2-40B4-BE49-F238E27FC236}">
                <a16:creationId xmlns:a16="http://schemas.microsoft.com/office/drawing/2014/main" id="{842E352E-EC4A-8C40-B431-08190DB0A26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8049318" y="333733"/>
            <a:ext cx="3820803" cy="3820803"/>
          </a:xfrm>
          <a:prstGeom prst="rect">
            <a:avLst/>
          </a:prstGeom>
        </p:spPr>
      </p:pic>
      <p:pic>
        <p:nvPicPr>
          <p:cNvPr id="32" name="Graphic 31" descr="Dog">
            <a:extLst>
              <a:ext uri="{FF2B5EF4-FFF2-40B4-BE49-F238E27FC236}">
                <a16:creationId xmlns:a16="http://schemas.microsoft.com/office/drawing/2014/main" id="{354669D5-1F40-FD41-9ED8-3F7FF3FFBFF7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 flipH="1">
            <a:off x="4913822" y="3926968"/>
            <a:ext cx="2544579" cy="21241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0B7A19-3232-094C-AAFE-6259661AF3EE}"/>
              </a:ext>
            </a:extLst>
          </p:cNvPr>
          <p:cNvSpPr txBox="1"/>
          <p:nvPr/>
        </p:nvSpPr>
        <p:spPr>
          <a:xfrm>
            <a:off x="5860208" y="4110962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Dog</a:t>
            </a:r>
          </a:p>
        </p:txBody>
      </p:sp>
    </p:spTree>
    <p:extLst>
      <p:ext uri="{BB962C8B-B14F-4D97-AF65-F5344CB8AC3E}">
        <p14:creationId xmlns:p14="http://schemas.microsoft.com/office/powerpoint/2010/main" val="109156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338AA92-B0A8-C44B-B94D-59619DB37C1A}"/>
              </a:ext>
            </a:extLst>
          </p:cNvPr>
          <p:cNvSpPr/>
          <p:nvPr/>
        </p:nvSpPr>
        <p:spPr>
          <a:xfrm>
            <a:off x="524106" y="338669"/>
            <a:ext cx="11195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HelveticaNeueLTStd"/>
              </a:rPr>
              <a:t>Aiden and Noah are going to work for their neighbor this summer. </a:t>
            </a:r>
            <a:r>
              <a:rPr lang="en-US" altLang="en-US" sz="2000" dirty="0">
                <a:highlight>
                  <a:srgbClr val="FF00FF"/>
                </a:highlight>
                <a:latin typeface="HelveticaNeueLTStd"/>
              </a:rPr>
              <a:t>The neighbor gives Aiden $25 at the beginning of the summer and then pays him $5 each week to mow the lawn. </a:t>
            </a:r>
            <a:r>
              <a:rPr lang="en-US" altLang="en-US" sz="2000" dirty="0">
                <a:latin typeface="HelveticaNeueLTStd"/>
              </a:rPr>
              <a:t>The neighbor pays Noah $7.50 each week to walk the dog. The graph shown below models the total amount of money (</a:t>
            </a:r>
            <a:r>
              <a:rPr lang="en-US" altLang="en-US" sz="2000" i="1" dirty="0">
                <a:latin typeface="HelveticaNeueLTStd"/>
              </a:rPr>
              <a:t>y</a:t>
            </a:r>
            <a:r>
              <a:rPr lang="en-US" altLang="en-US" sz="2000" dirty="0">
                <a:latin typeface="HelveticaNeueLTStd"/>
              </a:rPr>
              <a:t>) each boy has earned after working for </a:t>
            </a:r>
            <a:r>
              <a:rPr lang="en-US" altLang="en-US" sz="2000" i="1" dirty="0">
                <a:latin typeface="HelveticaNeueLTStd"/>
              </a:rPr>
              <a:t>x </a:t>
            </a:r>
            <a:r>
              <a:rPr lang="en-US" altLang="en-US" sz="2000" dirty="0">
                <a:latin typeface="HelveticaNeueLTStd"/>
              </a:rPr>
              <a:t>weeks. What does the point of intersection on the graph represent?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D312E4-C963-3641-8A8A-16965EEF1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042" y="1723664"/>
            <a:ext cx="3647633" cy="492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3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121AE5-0E95-334C-B042-6D0B0A8B0017}"/>
              </a:ext>
            </a:extLst>
          </p:cNvPr>
          <p:cNvSpPr/>
          <p:nvPr/>
        </p:nvSpPr>
        <p:spPr>
          <a:xfrm>
            <a:off x="1057275" y="1857376"/>
            <a:ext cx="10172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highlight>
                  <a:srgbClr val="FF00FF"/>
                </a:highlight>
                <a:latin typeface="HelveticaNeueLTStd"/>
              </a:rPr>
              <a:t>The neighbor gives Aiden $25 at the beginning of the summer and then pays him $5 each week to mow the lawn. </a:t>
            </a:r>
            <a:endParaRPr lang="en-US" sz="3200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5806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602660" y="2145481"/>
            <a:ext cx="477781" cy="477781"/>
          </a:xfrm>
          <a:prstGeom prst="rect">
            <a:avLst/>
          </a:prstGeom>
        </p:spPr>
      </p:pic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129189" y="220057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498624" y="2033924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1722759" y="1746545"/>
            <a:ext cx="852283" cy="915734"/>
            <a:chOff x="1656695" y="1896573"/>
            <a:chExt cx="852283" cy="9157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30414" y="2595633"/>
              <a:ext cx="216674" cy="216674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86693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neighbor gives Aiden $25 at the beginning of the</a:t>
            </a:r>
          </a:p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summer….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68177D-763F-DD46-B9D8-237C8EF49576}"/>
              </a:ext>
            </a:extLst>
          </p:cNvPr>
          <p:cNvSpPr txBox="1"/>
          <p:nvPr/>
        </p:nvSpPr>
        <p:spPr>
          <a:xfrm>
            <a:off x="4199090" y="1279201"/>
            <a:ext cx="35435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</a:rPr>
              <a:t>$$$$$$$$$$</a:t>
            </a:r>
          </a:p>
          <a:p>
            <a:r>
              <a:rPr lang="en-US" sz="4400" dirty="0">
                <a:solidFill>
                  <a:srgbClr val="7030A0"/>
                </a:solidFill>
              </a:rPr>
              <a:t>$$$$$$$$$$</a:t>
            </a:r>
          </a:p>
          <a:p>
            <a:r>
              <a:rPr lang="en-US" sz="4400" dirty="0">
                <a:solidFill>
                  <a:srgbClr val="7030A0"/>
                </a:solidFill>
              </a:rPr>
              <a:t>$$$$$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4B17F4-2702-0A43-A41F-39B8098376B4}"/>
              </a:ext>
            </a:extLst>
          </p:cNvPr>
          <p:cNvSpPr/>
          <p:nvPr/>
        </p:nvSpPr>
        <p:spPr>
          <a:xfrm>
            <a:off x="57111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0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966316" y="1812698"/>
            <a:ext cx="477781" cy="47778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3BE932A-1681-AA46-95B2-D1646947EB6D}"/>
              </a:ext>
            </a:extLst>
          </p:cNvPr>
          <p:cNvSpPr/>
          <p:nvPr/>
        </p:nvSpPr>
        <p:spPr>
          <a:xfrm>
            <a:off x="2064187" y="3100858"/>
            <a:ext cx="8255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$$$$$$$$$$</a:t>
            </a:r>
          </a:p>
          <a:p>
            <a:r>
              <a:rPr lang="en-US" sz="800" dirty="0"/>
              <a:t>$$$$$$$$$$</a:t>
            </a:r>
          </a:p>
          <a:p>
            <a:r>
              <a:rPr lang="en-US" sz="800" dirty="0"/>
              <a:t>$$$$$</a:t>
            </a:r>
          </a:p>
        </p:txBody>
      </p:sp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522302" y="185325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871039" y="1692887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2104440" y="1402991"/>
            <a:ext cx="852283" cy="892234"/>
            <a:chOff x="1656695" y="1896573"/>
            <a:chExt cx="852283" cy="8922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10172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neighbor gives Aiden $25 at the beginning of the summer </a:t>
            </a:r>
          </a:p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then pays him $5 each week to mow the lawn. </a:t>
            </a:r>
            <a:r>
              <a:rPr lang="en-US" sz="2800" dirty="0"/>
              <a:t>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04EB739-BFC0-EB42-B2A9-9B8932D21768}"/>
              </a:ext>
            </a:extLst>
          </p:cNvPr>
          <p:cNvSpPr/>
          <p:nvPr/>
        </p:nvSpPr>
        <p:spPr>
          <a:xfrm>
            <a:off x="2844702" y="3403432"/>
            <a:ext cx="428795" cy="270240"/>
          </a:xfrm>
          <a:prstGeom prst="rect">
            <a:avLst/>
          </a:prstGeom>
          <a:solidFill>
            <a:schemeClr val="accent2"/>
          </a:solidFill>
          <a:ln>
            <a:solidFill>
              <a:srgbClr val="741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325F3C-F8F2-4449-84D3-445D25509C3C}"/>
              </a:ext>
            </a:extLst>
          </p:cNvPr>
          <p:cNvSpPr txBox="1"/>
          <p:nvPr/>
        </p:nvSpPr>
        <p:spPr>
          <a:xfrm>
            <a:off x="2791237" y="335388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$25</a:t>
            </a:r>
          </a:p>
        </p:txBody>
      </p:sp>
    </p:spTree>
    <p:extLst>
      <p:ext uri="{BB962C8B-B14F-4D97-AF65-F5344CB8AC3E}">
        <p14:creationId xmlns:p14="http://schemas.microsoft.com/office/powerpoint/2010/main" val="3679109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 descr="Cloud">
            <a:extLst>
              <a:ext uri="{FF2B5EF4-FFF2-40B4-BE49-F238E27FC236}">
                <a16:creationId xmlns:a16="http://schemas.microsoft.com/office/drawing/2014/main" id="{6E6FF6A2-78C7-DC4F-84DD-55B553E42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1966316" y="1812698"/>
            <a:ext cx="477781" cy="477781"/>
          </a:xfrm>
          <a:prstGeom prst="rect">
            <a:avLst/>
          </a:prstGeom>
        </p:spPr>
      </p:pic>
      <p:pic>
        <p:nvPicPr>
          <p:cNvPr id="93" name="Graphic 92" descr="Cloud">
            <a:extLst>
              <a:ext uri="{FF2B5EF4-FFF2-40B4-BE49-F238E27FC236}">
                <a16:creationId xmlns:a16="http://schemas.microsoft.com/office/drawing/2014/main" id="{A19BE91C-3624-BA4E-AD42-E202CC367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2522302" y="1853257"/>
            <a:ext cx="445853" cy="44585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D93234F-3F53-BE40-B63B-222D6B33BA19}"/>
              </a:ext>
            </a:extLst>
          </p:cNvPr>
          <p:cNvGrpSpPr/>
          <p:nvPr/>
        </p:nvGrpSpPr>
        <p:grpSpPr>
          <a:xfrm>
            <a:off x="871039" y="1692887"/>
            <a:ext cx="3198018" cy="3472225"/>
            <a:chOff x="399551" y="2154615"/>
            <a:chExt cx="3198018" cy="3472225"/>
          </a:xfrm>
        </p:grpSpPr>
        <p:pic>
          <p:nvPicPr>
            <p:cNvPr id="3" name="Graphic 2" descr="Slippers">
              <a:extLst>
                <a:ext uri="{FF2B5EF4-FFF2-40B4-BE49-F238E27FC236}">
                  <a16:creationId xmlns:a16="http://schemas.microsoft.com/office/drawing/2014/main" id="{D1F12AD2-0864-1945-A7CA-99E60EE60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93206" y="4849155"/>
              <a:ext cx="992029" cy="777685"/>
            </a:xfrm>
            <a:prstGeom prst="rect">
              <a:avLst/>
            </a:prstGeom>
          </p:spPr>
        </p:pic>
        <p:pic>
          <p:nvPicPr>
            <p:cNvPr id="4" name="Graphic 3" descr="Man">
              <a:extLst>
                <a:ext uri="{FF2B5EF4-FFF2-40B4-BE49-F238E27FC236}">
                  <a16:creationId xmlns:a16="http://schemas.microsoft.com/office/drawing/2014/main" id="{99403DDD-67ED-EF45-A39E-A3E100AEC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99551" y="2154615"/>
              <a:ext cx="3198018" cy="3198018"/>
            </a:xfrm>
            <a:prstGeom prst="rect">
              <a:avLst/>
            </a:prstGeom>
          </p:spPr>
        </p:pic>
        <p:pic>
          <p:nvPicPr>
            <p:cNvPr id="5" name="Graphic 4" descr="Shirt">
              <a:extLst>
                <a:ext uri="{FF2B5EF4-FFF2-40B4-BE49-F238E27FC236}">
                  <a16:creationId xmlns:a16="http://schemas.microsoft.com/office/drawing/2014/main" id="{C12D5CC8-2513-B941-85B5-911681855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55438" y="2693698"/>
              <a:ext cx="1478546" cy="1478546"/>
            </a:xfrm>
            <a:prstGeom prst="rect">
              <a:avLst/>
            </a:prstGeom>
          </p:spPr>
        </p:pic>
        <p:pic>
          <p:nvPicPr>
            <p:cNvPr id="6" name="Graphic 5" descr="Pants">
              <a:extLst>
                <a:ext uri="{FF2B5EF4-FFF2-40B4-BE49-F238E27FC236}">
                  <a16:creationId xmlns:a16="http://schemas.microsoft.com/office/drawing/2014/main" id="{6FA69BFC-33C5-4E45-81C6-563D1BF0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463" y="3952474"/>
              <a:ext cx="1364046" cy="914400"/>
            </a:xfrm>
            <a:prstGeom prst="rect">
              <a:avLst/>
            </a:prstGeom>
          </p:spPr>
        </p:pic>
        <p:pic>
          <p:nvPicPr>
            <p:cNvPr id="7" name="Graphic 6" descr="Africa">
              <a:extLst>
                <a:ext uri="{FF2B5EF4-FFF2-40B4-BE49-F238E27FC236}">
                  <a16:creationId xmlns:a16="http://schemas.microsoft.com/office/drawing/2014/main" id="{8C78CB6C-0E65-5246-B1FE-1A7D52015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18124" y="3090282"/>
              <a:ext cx="362565" cy="362565"/>
            </a:xfrm>
            <a:prstGeom prst="rect">
              <a:avLst/>
            </a:prstGeom>
          </p:spPr>
        </p:pic>
        <p:pic>
          <p:nvPicPr>
            <p:cNvPr id="8" name="Graphic 7" descr="Eyes">
              <a:extLst>
                <a:ext uri="{FF2B5EF4-FFF2-40B4-BE49-F238E27FC236}">
                  <a16:creationId xmlns:a16="http://schemas.microsoft.com/office/drawing/2014/main" id="{0289C845-611A-8348-832C-CBAF5E814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91393" y="2313353"/>
              <a:ext cx="433353" cy="433353"/>
            </a:xfrm>
            <a:prstGeom prst="rect">
              <a:avLst/>
            </a:prstGeom>
          </p:spPr>
        </p:pic>
      </p:grpSp>
      <p:pic>
        <p:nvPicPr>
          <p:cNvPr id="57" name="Graphic 56" descr="Suburban scene">
            <a:extLst>
              <a:ext uri="{FF2B5EF4-FFF2-40B4-BE49-F238E27FC236}">
                <a16:creationId xmlns:a16="http://schemas.microsoft.com/office/drawing/2014/main" id="{E53B3F98-7308-7C4B-B95C-C24ED3F5F6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68043" y="-2301"/>
            <a:ext cx="3820803" cy="38208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1BFA7FD-B56D-044C-A8F5-C82B8E430D27}"/>
              </a:ext>
            </a:extLst>
          </p:cNvPr>
          <p:cNvGrpSpPr/>
          <p:nvPr/>
        </p:nvGrpSpPr>
        <p:grpSpPr>
          <a:xfrm>
            <a:off x="2093619" y="1413171"/>
            <a:ext cx="852283" cy="892234"/>
            <a:chOff x="1656695" y="1896573"/>
            <a:chExt cx="852283" cy="892234"/>
          </a:xfrm>
        </p:grpSpPr>
        <p:pic>
          <p:nvPicPr>
            <p:cNvPr id="87" name="Graphic 86" descr="Baseball hat">
              <a:extLst>
                <a:ext uri="{FF2B5EF4-FFF2-40B4-BE49-F238E27FC236}">
                  <a16:creationId xmlns:a16="http://schemas.microsoft.com/office/drawing/2014/main" id="{E324CE16-87B4-8345-AF3B-12E869A7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656695" y="1896573"/>
              <a:ext cx="852283" cy="852283"/>
            </a:xfrm>
            <a:prstGeom prst="rect">
              <a:avLst/>
            </a:prstGeom>
          </p:spPr>
        </p:pic>
        <p:pic>
          <p:nvPicPr>
            <p:cNvPr id="88" name="Graphic 87" descr="Lips">
              <a:extLst>
                <a:ext uri="{FF2B5EF4-FFF2-40B4-BE49-F238E27FC236}">
                  <a16:creationId xmlns:a16="http://schemas.microsoft.com/office/drawing/2014/main" id="{3B454BC1-6F4B-D443-928B-4A3ADE51E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908941" y="2572133"/>
              <a:ext cx="216674" cy="216674"/>
            </a:xfrm>
            <a:prstGeom prst="rect">
              <a:avLst/>
            </a:prstGeom>
          </p:spPr>
        </p:pic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2C29A085-220F-4040-A27D-300C3AED0D31}"/>
              </a:ext>
            </a:extLst>
          </p:cNvPr>
          <p:cNvSpPr txBox="1"/>
          <p:nvPr/>
        </p:nvSpPr>
        <p:spPr>
          <a:xfrm>
            <a:off x="219800" y="307203"/>
            <a:ext cx="10172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neighbor gives Aiden $25 at the beginning of the summer </a:t>
            </a:r>
          </a:p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then pays him $5 each week to mow the lawn. </a:t>
            </a:r>
            <a:r>
              <a:rPr lang="en-US" sz="2800" dirty="0"/>
              <a:t> </a:t>
            </a:r>
          </a:p>
        </p:txBody>
      </p:sp>
      <p:pic>
        <p:nvPicPr>
          <p:cNvPr id="90" name="Graphic 89" descr="Fireworks">
            <a:extLst>
              <a:ext uri="{FF2B5EF4-FFF2-40B4-BE49-F238E27FC236}">
                <a16:creationId xmlns:a16="http://schemas.microsoft.com/office/drawing/2014/main" id="{B570832C-8C6C-D14C-A823-6CBEC7B1C19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5305" y="4070018"/>
            <a:ext cx="1090491" cy="1090491"/>
          </a:xfrm>
          <a:prstGeom prst="rect">
            <a:avLst/>
          </a:prstGeom>
        </p:spPr>
      </p:pic>
      <p:pic>
        <p:nvPicPr>
          <p:cNvPr id="91" name="Graphic 90" descr="Fireworks">
            <a:extLst>
              <a:ext uri="{FF2B5EF4-FFF2-40B4-BE49-F238E27FC236}">
                <a16:creationId xmlns:a16="http://schemas.microsoft.com/office/drawing/2014/main" id="{AA3E0056-6423-3441-9FBE-4943614F2E1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08918" y="2968292"/>
            <a:ext cx="886518" cy="886518"/>
          </a:xfrm>
          <a:prstGeom prst="rect">
            <a:avLst/>
          </a:prstGeom>
        </p:spPr>
      </p:pic>
      <p:pic>
        <p:nvPicPr>
          <p:cNvPr id="92" name="Graphic 91" descr="Fireworks">
            <a:extLst>
              <a:ext uri="{FF2B5EF4-FFF2-40B4-BE49-F238E27FC236}">
                <a16:creationId xmlns:a16="http://schemas.microsoft.com/office/drawing/2014/main" id="{C5C8A6F1-205A-E347-8155-21A1E7213AD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20078" y="3460418"/>
            <a:ext cx="914400" cy="914400"/>
          </a:xfrm>
          <a:prstGeom prst="rect">
            <a:avLst/>
          </a:prstGeom>
        </p:spPr>
      </p:pic>
      <p:pic>
        <p:nvPicPr>
          <p:cNvPr id="101" name="Graphic 100" descr="Fireworks">
            <a:extLst>
              <a:ext uri="{FF2B5EF4-FFF2-40B4-BE49-F238E27FC236}">
                <a16:creationId xmlns:a16="http://schemas.microsoft.com/office/drawing/2014/main" id="{08E30F34-7502-9240-A9D7-D9EDC80AC67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24878" y="3765218"/>
            <a:ext cx="914400" cy="914400"/>
          </a:xfrm>
          <a:prstGeom prst="rect">
            <a:avLst/>
          </a:prstGeom>
        </p:spPr>
      </p:pic>
      <p:pic>
        <p:nvPicPr>
          <p:cNvPr id="103" name="Graphic 102" descr="Fireworks">
            <a:extLst>
              <a:ext uri="{FF2B5EF4-FFF2-40B4-BE49-F238E27FC236}">
                <a16:creationId xmlns:a16="http://schemas.microsoft.com/office/drawing/2014/main" id="{57778C15-3E6C-D245-BABA-E759FBB318C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80699" y="3577803"/>
            <a:ext cx="914400" cy="914400"/>
          </a:xfrm>
          <a:prstGeom prst="rect">
            <a:avLst/>
          </a:prstGeom>
        </p:spPr>
      </p:pic>
      <p:pic>
        <p:nvPicPr>
          <p:cNvPr id="104" name="Graphic 103" descr="Fireworks">
            <a:extLst>
              <a:ext uri="{FF2B5EF4-FFF2-40B4-BE49-F238E27FC236}">
                <a16:creationId xmlns:a16="http://schemas.microsoft.com/office/drawing/2014/main" id="{E02B6074-0C46-E84A-BB0E-9E91633D0DA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887834" y="4453604"/>
            <a:ext cx="914400" cy="914400"/>
          </a:xfrm>
          <a:prstGeom prst="rect">
            <a:avLst/>
          </a:prstGeom>
        </p:spPr>
      </p:pic>
      <p:pic>
        <p:nvPicPr>
          <p:cNvPr id="110" name="Graphic 109" descr="Fireworks">
            <a:extLst>
              <a:ext uri="{FF2B5EF4-FFF2-40B4-BE49-F238E27FC236}">
                <a16:creationId xmlns:a16="http://schemas.microsoft.com/office/drawing/2014/main" id="{EDEF878D-F625-3E4A-ACC4-01AED719782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744078" y="4984418"/>
            <a:ext cx="914400" cy="914400"/>
          </a:xfrm>
          <a:prstGeom prst="rect">
            <a:avLst/>
          </a:prstGeom>
        </p:spPr>
      </p:pic>
      <p:pic>
        <p:nvPicPr>
          <p:cNvPr id="111" name="Graphic 110" descr="Fireworks">
            <a:extLst>
              <a:ext uri="{FF2B5EF4-FFF2-40B4-BE49-F238E27FC236}">
                <a16:creationId xmlns:a16="http://schemas.microsoft.com/office/drawing/2014/main" id="{DBB8D0D6-3E34-2942-A5C9-3F6E9F37F9F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896478" y="5136818"/>
            <a:ext cx="914400" cy="914400"/>
          </a:xfrm>
          <a:prstGeom prst="rect">
            <a:avLst/>
          </a:prstGeom>
        </p:spPr>
      </p:pic>
      <p:pic>
        <p:nvPicPr>
          <p:cNvPr id="112" name="Graphic 111" descr="Fireworks">
            <a:extLst>
              <a:ext uri="{FF2B5EF4-FFF2-40B4-BE49-F238E27FC236}">
                <a16:creationId xmlns:a16="http://schemas.microsoft.com/office/drawing/2014/main" id="{7C643335-DB35-734B-96CA-4D14F884BE4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74001" y="3721245"/>
            <a:ext cx="1100756" cy="1100756"/>
          </a:xfrm>
          <a:prstGeom prst="rect">
            <a:avLst/>
          </a:prstGeom>
        </p:spPr>
      </p:pic>
      <p:pic>
        <p:nvPicPr>
          <p:cNvPr id="113" name="Graphic 112" descr="Fireworks">
            <a:extLst>
              <a:ext uri="{FF2B5EF4-FFF2-40B4-BE49-F238E27FC236}">
                <a16:creationId xmlns:a16="http://schemas.microsoft.com/office/drawing/2014/main" id="{4D15846E-1592-3F42-980E-168C1984B35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887185" y="5085732"/>
            <a:ext cx="1219200" cy="1219200"/>
          </a:xfrm>
          <a:prstGeom prst="rect">
            <a:avLst/>
          </a:prstGeom>
        </p:spPr>
      </p:pic>
      <p:pic>
        <p:nvPicPr>
          <p:cNvPr id="114" name="Graphic 113" descr="Fireworks">
            <a:extLst>
              <a:ext uri="{FF2B5EF4-FFF2-40B4-BE49-F238E27FC236}">
                <a16:creationId xmlns:a16="http://schemas.microsoft.com/office/drawing/2014/main" id="{01FA7AB9-53DC-DA4F-870B-AB9C1EE124E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632232" y="3289668"/>
            <a:ext cx="1047434" cy="1047434"/>
          </a:xfrm>
          <a:prstGeom prst="rect">
            <a:avLst/>
          </a:prstGeom>
        </p:spPr>
      </p:pic>
      <p:pic>
        <p:nvPicPr>
          <p:cNvPr id="122" name="Graphic 121" descr="Fireworks">
            <a:extLst>
              <a:ext uri="{FF2B5EF4-FFF2-40B4-BE49-F238E27FC236}">
                <a16:creationId xmlns:a16="http://schemas.microsoft.com/office/drawing/2014/main" id="{55E0384E-21F8-154B-840D-9CA2103478D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53224" y="5599671"/>
            <a:ext cx="914400" cy="914400"/>
          </a:xfrm>
          <a:prstGeom prst="rect">
            <a:avLst/>
          </a:prstGeom>
        </p:spPr>
      </p:pic>
      <p:pic>
        <p:nvPicPr>
          <p:cNvPr id="124" name="Graphic 123" descr="Fireworks">
            <a:extLst>
              <a:ext uri="{FF2B5EF4-FFF2-40B4-BE49-F238E27FC236}">
                <a16:creationId xmlns:a16="http://schemas.microsoft.com/office/drawing/2014/main" id="{69149229-E55C-A44A-B11F-C1F616A3FF7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896478" y="5136818"/>
            <a:ext cx="914400" cy="914400"/>
          </a:xfrm>
          <a:prstGeom prst="rect">
            <a:avLst/>
          </a:prstGeom>
        </p:spPr>
      </p:pic>
      <p:pic>
        <p:nvPicPr>
          <p:cNvPr id="126" name="Graphic 125" descr="Fireworks">
            <a:extLst>
              <a:ext uri="{FF2B5EF4-FFF2-40B4-BE49-F238E27FC236}">
                <a16:creationId xmlns:a16="http://schemas.microsoft.com/office/drawing/2014/main" id="{65EDC54F-2507-E146-9283-32E2060FB0D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442647" y="4044904"/>
            <a:ext cx="1283355" cy="1283355"/>
          </a:xfrm>
          <a:prstGeom prst="rect">
            <a:avLst/>
          </a:prstGeom>
        </p:spPr>
      </p:pic>
      <p:pic>
        <p:nvPicPr>
          <p:cNvPr id="127" name="Graphic 126" descr="Fireworks">
            <a:extLst>
              <a:ext uri="{FF2B5EF4-FFF2-40B4-BE49-F238E27FC236}">
                <a16:creationId xmlns:a16="http://schemas.microsoft.com/office/drawing/2014/main" id="{D9810930-7FED-0240-9D5D-ED647C61E09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4270" y="4494852"/>
            <a:ext cx="1090490" cy="1090490"/>
          </a:xfrm>
          <a:prstGeom prst="rect">
            <a:avLst/>
          </a:prstGeom>
        </p:spPr>
      </p:pic>
      <p:pic>
        <p:nvPicPr>
          <p:cNvPr id="128" name="Graphic 127" descr="Fireworks">
            <a:extLst>
              <a:ext uri="{FF2B5EF4-FFF2-40B4-BE49-F238E27FC236}">
                <a16:creationId xmlns:a16="http://schemas.microsoft.com/office/drawing/2014/main" id="{8AEDA316-861D-624F-9603-6C37AAEA90F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1545" y="5396319"/>
            <a:ext cx="1100342" cy="1100342"/>
          </a:xfrm>
          <a:prstGeom prst="rect">
            <a:avLst/>
          </a:prstGeom>
        </p:spPr>
      </p:pic>
      <p:pic>
        <p:nvPicPr>
          <p:cNvPr id="140" name="Graphic 139" descr="Fireworks">
            <a:extLst>
              <a:ext uri="{FF2B5EF4-FFF2-40B4-BE49-F238E27FC236}">
                <a16:creationId xmlns:a16="http://schemas.microsoft.com/office/drawing/2014/main" id="{154754FD-B45B-BC47-AAFE-CFD5079E167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485574" y="5085679"/>
            <a:ext cx="1016678" cy="1016678"/>
          </a:xfrm>
          <a:prstGeom prst="rect">
            <a:avLst/>
          </a:prstGeom>
        </p:spPr>
      </p:pic>
      <p:pic>
        <p:nvPicPr>
          <p:cNvPr id="141" name="Graphic 140" descr="Fireworks">
            <a:extLst>
              <a:ext uri="{FF2B5EF4-FFF2-40B4-BE49-F238E27FC236}">
                <a16:creationId xmlns:a16="http://schemas.microsoft.com/office/drawing/2014/main" id="{5482BEDA-A659-1044-AFCC-D5814224DC3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252185" y="3323276"/>
            <a:ext cx="1021672" cy="1021672"/>
          </a:xfrm>
          <a:prstGeom prst="rect">
            <a:avLst/>
          </a:prstGeom>
        </p:spPr>
      </p:pic>
      <p:pic>
        <p:nvPicPr>
          <p:cNvPr id="142" name="Graphic 141" descr="Fireworks">
            <a:extLst>
              <a:ext uri="{FF2B5EF4-FFF2-40B4-BE49-F238E27FC236}">
                <a16:creationId xmlns:a16="http://schemas.microsoft.com/office/drawing/2014/main" id="{41DE23BD-B33F-4D47-8515-37C4C3F2FF7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339069" y="3116414"/>
            <a:ext cx="914400" cy="914400"/>
          </a:xfrm>
          <a:prstGeom prst="rect">
            <a:avLst/>
          </a:prstGeom>
        </p:spPr>
      </p:pic>
      <p:pic>
        <p:nvPicPr>
          <p:cNvPr id="148" name="Graphic 147" descr="Fireworks">
            <a:extLst>
              <a:ext uri="{FF2B5EF4-FFF2-40B4-BE49-F238E27FC236}">
                <a16:creationId xmlns:a16="http://schemas.microsoft.com/office/drawing/2014/main" id="{0027A9F0-4F4A-6D4A-83B3-504A9C6DDC5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23504" y="5524539"/>
            <a:ext cx="1091044" cy="1091044"/>
          </a:xfrm>
          <a:prstGeom prst="rect">
            <a:avLst/>
          </a:prstGeom>
        </p:spPr>
      </p:pic>
      <p:pic>
        <p:nvPicPr>
          <p:cNvPr id="150" name="Graphic 149" descr="Fireworks">
            <a:extLst>
              <a:ext uri="{FF2B5EF4-FFF2-40B4-BE49-F238E27FC236}">
                <a16:creationId xmlns:a16="http://schemas.microsoft.com/office/drawing/2014/main" id="{D0811F4D-BAEA-DD4C-9461-E610CBD22F3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04514" y="4139110"/>
            <a:ext cx="997708" cy="997708"/>
          </a:xfrm>
          <a:prstGeom prst="rect">
            <a:avLst/>
          </a:prstGeom>
        </p:spPr>
      </p:pic>
      <p:pic>
        <p:nvPicPr>
          <p:cNvPr id="151" name="Graphic 150" descr="Fireworks">
            <a:extLst>
              <a:ext uri="{FF2B5EF4-FFF2-40B4-BE49-F238E27FC236}">
                <a16:creationId xmlns:a16="http://schemas.microsoft.com/office/drawing/2014/main" id="{1588ACB3-B51E-294E-8E8D-24059754F39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350" y="4972378"/>
            <a:ext cx="1033334" cy="1033334"/>
          </a:xfrm>
          <a:prstGeom prst="rect">
            <a:avLst/>
          </a:prstGeom>
        </p:spPr>
      </p:pic>
      <p:pic>
        <p:nvPicPr>
          <p:cNvPr id="152" name="Graphic 151" descr="Fireworks">
            <a:extLst>
              <a:ext uri="{FF2B5EF4-FFF2-40B4-BE49-F238E27FC236}">
                <a16:creationId xmlns:a16="http://schemas.microsoft.com/office/drawing/2014/main" id="{20677F91-ADF4-E640-81F3-258F763C6B6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134972" y="4079351"/>
            <a:ext cx="1091729" cy="1091729"/>
          </a:xfrm>
          <a:prstGeom prst="rect">
            <a:avLst/>
          </a:prstGeom>
        </p:spPr>
      </p:pic>
      <p:pic>
        <p:nvPicPr>
          <p:cNvPr id="153" name="Graphic 152" descr="Fireworks">
            <a:extLst>
              <a:ext uri="{FF2B5EF4-FFF2-40B4-BE49-F238E27FC236}">
                <a16:creationId xmlns:a16="http://schemas.microsoft.com/office/drawing/2014/main" id="{4E225A4C-EC11-2946-96F0-520AE88D7E5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83146" y="5479953"/>
            <a:ext cx="1051078" cy="1051078"/>
          </a:xfrm>
          <a:prstGeom prst="rect">
            <a:avLst/>
          </a:prstGeom>
        </p:spPr>
      </p:pic>
      <p:pic>
        <p:nvPicPr>
          <p:cNvPr id="154" name="Graphic 153" descr="Fireworks">
            <a:extLst>
              <a:ext uri="{FF2B5EF4-FFF2-40B4-BE49-F238E27FC236}">
                <a16:creationId xmlns:a16="http://schemas.microsoft.com/office/drawing/2014/main" id="{CC051091-FD1E-4147-88AB-9EB288086FF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147142" y="2771778"/>
            <a:ext cx="1039973" cy="1039973"/>
          </a:xfrm>
          <a:prstGeom prst="rect">
            <a:avLst/>
          </a:prstGeom>
        </p:spPr>
      </p:pic>
      <p:pic>
        <p:nvPicPr>
          <p:cNvPr id="155" name="Graphic 154" descr="Fireworks">
            <a:extLst>
              <a:ext uri="{FF2B5EF4-FFF2-40B4-BE49-F238E27FC236}">
                <a16:creationId xmlns:a16="http://schemas.microsoft.com/office/drawing/2014/main" id="{33A8FE7C-F22A-AA49-BD11-1F8BC1D8013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222003" y="2579098"/>
            <a:ext cx="1112532" cy="1112532"/>
          </a:xfrm>
          <a:prstGeom prst="rect">
            <a:avLst/>
          </a:prstGeom>
        </p:spPr>
      </p:pic>
      <p:pic>
        <p:nvPicPr>
          <p:cNvPr id="156" name="Graphic 155" descr="Fireworks">
            <a:extLst>
              <a:ext uri="{FF2B5EF4-FFF2-40B4-BE49-F238E27FC236}">
                <a16:creationId xmlns:a16="http://schemas.microsoft.com/office/drawing/2014/main" id="{EC0EEF66-8CB7-2D45-8CBF-AF091CFD087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36399" y="4466433"/>
            <a:ext cx="1147327" cy="1147327"/>
          </a:xfrm>
          <a:prstGeom prst="rect">
            <a:avLst/>
          </a:prstGeom>
        </p:spPr>
      </p:pic>
      <p:pic>
        <p:nvPicPr>
          <p:cNvPr id="157" name="Graphic 156" descr="Fireworks">
            <a:extLst>
              <a:ext uri="{FF2B5EF4-FFF2-40B4-BE49-F238E27FC236}">
                <a16:creationId xmlns:a16="http://schemas.microsoft.com/office/drawing/2014/main" id="{10592CD6-66B8-3A4E-A71C-19D9EAF6905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524760" y="4423734"/>
            <a:ext cx="914400" cy="914400"/>
          </a:xfrm>
          <a:prstGeom prst="rect">
            <a:avLst/>
          </a:prstGeom>
        </p:spPr>
      </p:pic>
      <p:pic>
        <p:nvPicPr>
          <p:cNvPr id="161" name="Graphic 160" descr="Fireworks">
            <a:extLst>
              <a:ext uri="{FF2B5EF4-FFF2-40B4-BE49-F238E27FC236}">
                <a16:creationId xmlns:a16="http://schemas.microsoft.com/office/drawing/2014/main" id="{B4889EE5-29BA-5441-AB67-01C828244CA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007021" y="4906095"/>
            <a:ext cx="1068031" cy="1068031"/>
          </a:xfrm>
          <a:prstGeom prst="rect">
            <a:avLst/>
          </a:prstGeom>
        </p:spPr>
      </p:pic>
      <p:pic>
        <p:nvPicPr>
          <p:cNvPr id="163" name="Graphic 162" descr="Fireworks">
            <a:extLst>
              <a:ext uri="{FF2B5EF4-FFF2-40B4-BE49-F238E27FC236}">
                <a16:creationId xmlns:a16="http://schemas.microsoft.com/office/drawing/2014/main" id="{19D29EAC-5FFB-B947-9FB2-C7E4B4C7A1B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014709" y="5571957"/>
            <a:ext cx="1088861" cy="1088861"/>
          </a:xfrm>
          <a:prstGeom prst="rect">
            <a:avLst/>
          </a:prstGeom>
        </p:spPr>
      </p:pic>
      <p:pic>
        <p:nvPicPr>
          <p:cNvPr id="164" name="Graphic 163" descr="Fireworks">
            <a:extLst>
              <a:ext uri="{FF2B5EF4-FFF2-40B4-BE49-F238E27FC236}">
                <a16:creationId xmlns:a16="http://schemas.microsoft.com/office/drawing/2014/main" id="{6BCC08FE-32D9-3D4B-82A5-E0C3B11F03C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092191" y="4841855"/>
            <a:ext cx="1136046" cy="1136046"/>
          </a:xfrm>
          <a:prstGeom prst="rect">
            <a:avLst/>
          </a:prstGeom>
        </p:spPr>
      </p:pic>
      <p:pic>
        <p:nvPicPr>
          <p:cNvPr id="165" name="Graphic 164" descr="Fireworks">
            <a:extLst>
              <a:ext uri="{FF2B5EF4-FFF2-40B4-BE49-F238E27FC236}">
                <a16:creationId xmlns:a16="http://schemas.microsoft.com/office/drawing/2014/main" id="{36FA7D53-1C76-AE43-B46A-DFC6DCD64C2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575741" y="4706291"/>
            <a:ext cx="1075270" cy="1075270"/>
          </a:xfrm>
          <a:prstGeom prst="rect">
            <a:avLst/>
          </a:prstGeom>
        </p:spPr>
      </p:pic>
      <p:pic>
        <p:nvPicPr>
          <p:cNvPr id="166" name="Graphic 165" descr="Fireworks">
            <a:extLst>
              <a:ext uri="{FF2B5EF4-FFF2-40B4-BE49-F238E27FC236}">
                <a16:creationId xmlns:a16="http://schemas.microsoft.com/office/drawing/2014/main" id="{C71C28DD-F582-A14B-9BCC-3789F8F7C5B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15141" y="4802148"/>
            <a:ext cx="1051078" cy="1051078"/>
          </a:xfrm>
          <a:prstGeom prst="rect">
            <a:avLst/>
          </a:prstGeom>
        </p:spPr>
      </p:pic>
      <p:pic>
        <p:nvPicPr>
          <p:cNvPr id="167" name="Graphic 166" descr="Fireworks">
            <a:extLst>
              <a:ext uri="{FF2B5EF4-FFF2-40B4-BE49-F238E27FC236}">
                <a16:creationId xmlns:a16="http://schemas.microsoft.com/office/drawing/2014/main" id="{200C7B01-CA8D-C447-B1CF-1765421374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869883" y="4492203"/>
            <a:ext cx="914400" cy="914400"/>
          </a:xfrm>
          <a:prstGeom prst="rect">
            <a:avLst/>
          </a:prstGeom>
        </p:spPr>
      </p:pic>
      <p:pic>
        <p:nvPicPr>
          <p:cNvPr id="169" name="Graphic 168" descr="Fireworks">
            <a:extLst>
              <a:ext uri="{FF2B5EF4-FFF2-40B4-BE49-F238E27FC236}">
                <a16:creationId xmlns:a16="http://schemas.microsoft.com/office/drawing/2014/main" id="{375B6C06-7F17-5942-A2EB-500FC18B10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67254" y="3020887"/>
            <a:ext cx="1184759" cy="1184759"/>
          </a:xfrm>
          <a:prstGeom prst="rect">
            <a:avLst/>
          </a:prstGeom>
        </p:spPr>
      </p:pic>
      <p:pic>
        <p:nvPicPr>
          <p:cNvPr id="170" name="Graphic 169" descr="Fireworks">
            <a:extLst>
              <a:ext uri="{FF2B5EF4-FFF2-40B4-BE49-F238E27FC236}">
                <a16:creationId xmlns:a16="http://schemas.microsoft.com/office/drawing/2014/main" id="{E2A49C6C-D297-EC4D-BBA3-6C3B9E5A9A8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13696" y="4030814"/>
            <a:ext cx="992807" cy="992807"/>
          </a:xfrm>
          <a:prstGeom prst="rect">
            <a:avLst/>
          </a:prstGeom>
        </p:spPr>
      </p:pic>
      <p:pic>
        <p:nvPicPr>
          <p:cNvPr id="171" name="Graphic 170" descr="Fireworks">
            <a:extLst>
              <a:ext uri="{FF2B5EF4-FFF2-40B4-BE49-F238E27FC236}">
                <a16:creationId xmlns:a16="http://schemas.microsoft.com/office/drawing/2014/main" id="{0B56E693-E3C1-3146-9FE9-5FF88C2BC62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312233" y="4724709"/>
            <a:ext cx="914400" cy="914400"/>
          </a:xfrm>
          <a:prstGeom prst="rect">
            <a:avLst/>
          </a:prstGeom>
        </p:spPr>
      </p:pic>
      <p:pic>
        <p:nvPicPr>
          <p:cNvPr id="173" name="Graphic 172" descr="Fireworks">
            <a:extLst>
              <a:ext uri="{FF2B5EF4-FFF2-40B4-BE49-F238E27FC236}">
                <a16:creationId xmlns:a16="http://schemas.microsoft.com/office/drawing/2014/main" id="{ACECAE9B-F568-044D-A50E-79FC4C5359E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682451" y="4783456"/>
            <a:ext cx="1081445" cy="1081445"/>
          </a:xfrm>
          <a:prstGeom prst="rect">
            <a:avLst/>
          </a:prstGeom>
        </p:spPr>
      </p:pic>
      <p:pic>
        <p:nvPicPr>
          <p:cNvPr id="175" name="Graphic 174" descr="Fireworks">
            <a:extLst>
              <a:ext uri="{FF2B5EF4-FFF2-40B4-BE49-F238E27FC236}">
                <a16:creationId xmlns:a16="http://schemas.microsoft.com/office/drawing/2014/main" id="{526A616B-E349-F84D-954E-DD0EDDADFDC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57967" y="4802148"/>
            <a:ext cx="971704" cy="971704"/>
          </a:xfrm>
          <a:prstGeom prst="rect">
            <a:avLst/>
          </a:prstGeom>
        </p:spPr>
      </p:pic>
      <p:pic>
        <p:nvPicPr>
          <p:cNvPr id="176" name="Graphic 175" descr="Fireworks">
            <a:extLst>
              <a:ext uri="{FF2B5EF4-FFF2-40B4-BE49-F238E27FC236}">
                <a16:creationId xmlns:a16="http://schemas.microsoft.com/office/drawing/2014/main" id="{777DF171-78BD-6645-AD3D-EA1D4750722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855047" y="3653103"/>
            <a:ext cx="1089962" cy="1089962"/>
          </a:xfrm>
          <a:prstGeom prst="rect">
            <a:avLst/>
          </a:prstGeom>
        </p:spPr>
      </p:pic>
      <p:pic>
        <p:nvPicPr>
          <p:cNvPr id="177" name="Graphic 176" descr="Fireworks">
            <a:extLst>
              <a:ext uri="{FF2B5EF4-FFF2-40B4-BE49-F238E27FC236}">
                <a16:creationId xmlns:a16="http://schemas.microsoft.com/office/drawing/2014/main" id="{85A953F6-3BC9-B547-91E0-DE250BCDB99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899182" y="3726879"/>
            <a:ext cx="1075269" cy="1075269"/>
          </a:xfrm>
          <a:prstGeom prst="rect">
            <a:avLst/>
          </a:prstGeom>
        </p:spPr>
      </p:pic>
      <p:pic>
        <p:nvPicPr>
          <p:cNvPr id="178" name="Graphic 177" descr="Fireworks">
            <a:extLst>
              <a:ext uri="{FF2B5EF4-FFF2-40B4-BE49-F238E27FC236}">
                <a16:creationId xmlns:a16="http://schemas.microsoft.com/office/drawing/2014/main" id="{FF68DC7F-ABD6-3048-9FCA-441DF8A386F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470861" y="5397496"/>
            <a:ext cx="1224118" cy="1224118"/>
          </a:xfrm>
          <a:prstGeom prst="rect">
            <a:avLst/>
          </a:prstGeom>
        </p:spPr>
      </p:pic>
      <p:pic>
        <p:nvPicPr>
          <p:cNvPr id="179" name="Graphic 178" descr="Fireworks">
            <a:extLst>
              <a:ext uri="{FF2B5EF4-FFF2-40B4-BE49-F238E27FC236}">
                <a16:creationId xmlns:a16="http://schemas.microsoft.com/office/drawing/2014/main" id="{5077354F-51E1-1D4E-AE9B-5B19903B973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608558" y="5346638"/>
            <a:ext cx="1284198" cy="1284198"/>
          </a:xfrm>
          <a:prstGeom prst="rect">
            <a:avLst/>
          </a:prstGeom>
        </p:spPr>
      </p:pic>
      <p:pic>
        <p:nvPicPr>
          <p:cNvPr id="180" name="Graphic 179" descr="Fireworks">
            <a:extLst>
              <a:ext uri="{FF2B5EF4-FFF2-40B4-BE49-F238E27FC236}">
                <a16:creationId xmlns:a16="http://schemas.microsoft.com/office/drawing/2014/main" id="{8F7A5C4A-CDA1-BC49-B9A7-7206FFF1A20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80691" y="3865016"/>
            <a:ext cx="1151598" cy="1151598"/>
          </a:xfrm>
          <a:prstGeom prst="rect">
            <a:avLst/>
          </a:prstGeom>
        </p:spPr>
      </p:pic>
      <p:pic>
        <p:nvPicPr>
          <p:cNvPr id="181" name="Graphic 180" descr="Fireworks">
            <a:extLst>
              <a:ext uri="{FF2B5EF4-FFF2-40B4-BE49-F238E27FC236}">
                <a16:creationId xmlns:a16="http://schemas.microsoft.com/office/drawing/2014/main" id="{6C07783D-2008-E44D-A5AF-7FECA080E5C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963488" y="4373972"/>
            <a:ext cx="997708" cy="997708"/>
          </a:xfrm>
          <a:prstGeom prst="rect">
            <a:avLst/>
          </a:prstGeom>
        </p:spPr>
      </p:pic>
      <p:pic>
        <p:nvPicPr>
          <p:cNvPr id="182" name="Graphic 181" descr="Fireworks">
            <a:extLst>
              <a:ext uri="{FF2B5EF4-FFF2-40B4-BE49-F238E27FC236}">
                <a16:creationId xmlns:a16="http://schemas.microsoft.com/office/drawing/2014/main" id="{349B9D16-D4B3-C144-A12B-3143882F089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426613" y="3248631"/>
            <a:ext cx="996692" cy="1039972"/>
          </a:xfrm>
          <a:prstGeom prst="rect">
            <a:avLst/>
          </a:prstGeom>
        </p:spPr>
      </p:pic>
      <p:pic>
        <p:nvPicPr>
          <p:cNvPr id="183" name="Graphic 182" descr="Fireworks">
            <a:extLst>
              <a:ext uri="{FF2B5EF4-FFF2-40B4-BE49-F238E27FC236}">
                <a16:creationId xmlns:a16="http://schemas.microsoft.com/office/drawing/2014/main" id="{6AAB4465-E73B-7D45-9696-4E768787B43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147915" y="4119671"/>
            <a:ext cx="995733" cy="1038972"/>
          </a:xfrm>
          <a:prstGeom prst="rect">
            <a:avLst/>
          </a:prstGeom>
        </p:spPr>
      </p:pic>
      <p:pic>
        <p:nvPicPr>
          <p:cNvPr id="184" name="Graphic 183" descr="Fireworks">
            <a:extLst>
              <a:ext uri="{FF2B5EF4-FFF2-40B4-BE49-F238E27FC236}">
                <a16:creationId xmlns:a16="http://schemas.microsoft.com/office/drawing/2014/main" id="{605C0CB4-7CB3-9B4F-93B4-56D1F31D6CF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296171" y="3887748"/>
            <a:ext cx="914400" cy="954107"/>
          </a:xfrm>
          <a:prstGeom prst="rect">
            <a:avLst/>
          </a:prstGeom>
        </p:spPr>
      </p:pic>
      <p:pic>
        <p:nvPicPr>
          <p:cNvPr id="185" name="Graphic 184" descr="Fireworks">
            <a:extLst>
              <a:ext uri="{FF2B5EF4-FFF2-40B4-BE49-F238E27FC236}">
                <a16:creationId xmlns:a16="http://schemas.microsoft.com/office/drawing/2014/main" id="{364447A3-BAE5-9942-BF30-3FFDE998836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093107" y="3311614"/>
            <a:ext cx="990330" cy="1033334"/>
          </a:xfrm>
          <a:prstGeom prst="rect">
            <a:avLst/>
          </a:prstGeom>
        </p:spPr>
      </p:pic>
      <p:pic>
        <p:nvPicPr>
          <p:cNvPr id="186" name="Graphic 185" descr="Fireworks">
            <a:extLst>
              <a:ext uri="{FF2B5EF4-FFF2-40B4-BE49-F238E27FC236}">
                <a16:creationId xmlns:a16="http://schemas.microsoft.com/office/drawing/2014/main" id="{C67CBB76-B921-CB44-89DB-3A9AAA883BF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282162" y="4588803"/>
            <a:ext cx="1055375" cy="1101204"/>
          </a:xfrm>
          <a:prstGeom prst="rect">
            <a:avLst/>
          </a:prstGeom>
        </p:spPr>
      </p:pic>
      <p:pic>
        <p:nvPicPr>
          <p:cNvPr id="187" name="Graphic 186" descr="Fireworks">
            <a:extLst>
              <a:ext uri="{FF2B5EF4-FFF2-40B4-BE49-F238E27FC236}">
                <a16:creationId xmlns:a16="http://schemas.microsoft.com/office/drawing/2014/main" id="{D05A93F7-A2DF-1540-84EB-C11AC11D1F1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753371" y="4344948"/>
            <a:ext cx="914400" cy="954107"/>
          </a:xfrm>
          <a:prstGeom prst="rect">
            <a:avLst/>
          </a:prstGeom>
        </p:spPr>
      </p:pic>
      <p:pic>
        <p:nvPicPr>
          <p:cNvPr id="188" name="Graphic 187" descr="Fireworks">
            <a:extLst>
              <a:ext uri="{FF2B5EF4-FFF2-40B4-BE49-F238E27FC236}">
                <a16:creationId xmlns:a16="http://schemas.microsoft.com/office/drawing/2014/main" id="{BE870BEB-330C-C343-8FC4-EA43997C685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593807" y="5673101"/>
            <a:ext cx="1050290" cy="1095898"/>
          </a:xfrm>
          <a:prstGeom prst="rect">
            <a:avLst/>
          </a:prstGeom>
        </p:spPr>
      </p:pic>
      <p:pic>
        <p:nvPicPr>
          <p:cNvPr id="189" name="Graphic 188" descr="Fireworks">
            <a:extLst>
              <a:ext uri="{FF2B5EF4-FFF2-40B4-BE49-F238E27FC236}">
                <a16:creationId xmlns:a16="http://schemas.microsoft.com/office/drawing/2014/main" id="{BB30A852-0D1A-5F49-A103-164BD83EA47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352567" y="4878966"/>
            <a:ext cx="914400" cy="954107"/>
          </a:xfrm>
          <a:prstGeom prst="rect">
            <a:avLst/>
          </a:prstGeom>
        </p:spPr>
      </p:pic>
      <p:pic>
        <p:nvPicPr>
          <p:cNvPr id="190" name="Graphic 189" descr="Fireworks">
            <a:extLst>
              <a:ext uri="{FF2B5EF4-FFF2-40B4-BE49-F238E27FC236}">
                <a16:creationId xmlns:a16="http://schemas.microsoft.com/office/drawing/2014/main" id="{D71C2E7F-DFA0-C24F-9B38-45107DEA82D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965974" y="5064487"/>
            <a:ext cx="914400" cy="954107"/>
          </a:xfrm>
          <a:prstGeom prst="rect">
            <a:avLst/>
          </a:prstGeom>
        </p:spPr>
      </p:pic>
      <p:pic>
        <p:nvPicPr>
          <p:cNvPr id="191" name="Graphic 190" descr="Fireworks">
            <a:extLst>
              <a:ext uri="{FF2B5EF4-FFF2-40B4-BE49-F238E27FC236}">
                <a16:creationId xmlns:a16="http://schemas.microsoft.com/office/drawing/2014/main" id="{571FEF51-6A87-8041-98FB-A7E1D0E4247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697500" y="3577803"/>
            <a:ext cx="1279522" cy="1335084"/>
          </a:xfrm>
          <a:prstGeom prst="rect">
            <a:avLst/>
          </a:prstGeom>
        </p:spPr>
      </p:pic>
      <p:pic>
        <p:nvPicPr>
          <p:cNvPr id="192" name="Graphic 191" descr="Fireworks">
            <a:extLst>
              <a:ext uri="{FF2B5EF4-FFF2-40B4-BE49-F238E27FC236}">
                <a16:creationId xmlns:a16="http://schemas.microsoft.com/office/drawing/2014/main" id="{08D90E54-466B-5C43-B694-51C79A42BBC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645022" y="3746902"/>
            <a:ext cx="914400" cy="954107"/>
          </a:xfrm>
          <a:prstGeom prst="rect">
            <a:avLst/>
          </a:prstGeom>
        </p:spPr>
      </p:pic>
      <p:pic>
        <p:nvPicPr>
          <p:cNvPr id="193" name="Graphic 192" descr="Fireworks">
            <a:extLst>
              <a:ext uri="{FF2B5EF4-FFF2-40B4-BE49-F238E27FC236}">
                <a16:creationId xmlns:a16="http://schemas.microsoft.com/office/drawing/2014/main" id="{17675FB5-E1CE-424D-AF27-2C655E01A45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297770" y="5624623"/>
            <a:ext cx="914400" cy="954107"/>
          </a:xfrm>
          <a:prstGeom prst="rect">
            <a:avLst/>
          </a:prstGeom>
        </p:spPr>
      </p:pic>
      <p:pic>
        <p:nvPicPr>
          <p:cNvPr id="194" name="Graphic 193" descr="Fireworks">
            <a:extLst>
              <a:ext uri="{FF2B5EF4-FFF2-40B4-BE49-F238E27FC236}">
                <a16:creationId xmlns:a16="http://schemas.microsoft.com/office/drawing/2014/main" id="{1D214930-BDF4-B544-8F4B-DD84AC17F26F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878644" y="3170768"/>
            <a:ext cx="914400" cy="954107"/>
          </a:xfrm>
          <a:prstGeom prst="rect">
            <a:avLst/>
          </a:prstGeom>
        </p:spPr>
      </p:pic>
      <p:pic>
        <p:nvPicPr>
          <p:cNvPr id="195" name="Graphic 194" descr="Fireworks">
            <a:extLst>
              <a:ext uri="{FF2B5EF4-FFF2-40B4-BE49-F238E27FC236}">
                <a16:creationId xmlns:a16="http://schemas.microsoft.com/office/drawing/2014/main" id="{5F9AAFFA-B103-4A40-B126-B5D492D6EEA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038106" y="5558708"/>
            <a:ext cx="1075270" cy="112196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E432BC6-05D2-954A-A776-3FC493E15911}"/>
              </a:ext>
            </a:extLst>
          </p:cNvPr>
          <p:cNvSpPr/>
          <p:nvPr/>
        </p:nvSpPr>
        <p:spPr>
          <a:xfrm>
            <a:off x="1458191" y="5323732"/>
            <a:ext cx="1695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Week One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2AFE48-ABA4-FE4E-A06D-8A46745E0184}"/>
              </a:ext>
            </a:extLst>
          </p:cNvPr>
          <p:cNvSpPr txBox="1"/>
          <p:nvPr/>
        </p:nvSpPr>
        <p:spPr>
          <a:xfrm>
            <a:off x="3807924" y="1499789"/>
            <a:ext cx="1936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$$$$$</a:t>
            </a:r>
          </a:p>
        </p:txBody>
      </p:sp>
    </p:spTree>
    <p:extLst>
      <p:ext uri="{BB962C8B-B14F-4D97-AF65-F5344CB8AC3E}">
        <p14:creationId xmlns:p14="http://schemas.microsoft.com/office/powerpoint/2010/main" val="166415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15682</TotalTime>
  <Words>796</Words>
  <Application>Microsoft Macintosh PowerPoint</Application>
  <PresentationFormat>Widescreen</PresentationFormat>
  <Paragraphs>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Helvetica Neue</vt:lpstr>
      <vt:lpstr>HelveticaNeueLTStd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Odoroff</dc:creator>
  <cp:lastModifiedBy>Rachel Odoroff</cp:lastModifiedBy>
  <cp:revision>80</cp:revision>
  <dcterms:created xsi:type="dcterms:W3CDTF">2020-07-04T16:57:25Z</dcterms:created>
  <dcterms:modified xsi:type="dcterms:W3CDTF">2020-07-21T15:56:04Z</dcterms:modified>
</cp:coreProperties>
</file>