
<file path=[Content_Types].xml><?xml version="1.0" encoding="utf-8"?>
<Types xmlns="http://schemas.openxmlformats.org/package/2006/content-types">
  <Default Extension="xml" ContentType="application/xml"/>
  <Default Extension="wav" ContentType="audio/x-wav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80" r:id="rId4"/>
    <p:sldId id="281" r:id="rId5"/>
    <p:sldId id="271" r:id="rId6"/>
    <p:sldId id="272" r:id="rId7"/>
    <p:sldId id="275" r:id="rId8"/>
    <p:sldId id="277" r:id="rId9"/>
    <p:sldId id="282" r:id="rId10"/>
    <p:sldId id="279" r:id="rId11"/>
    <p:sldId id="283" r:id="rId12"/>
    <p:sldId id="284" r:id="rId13"/>
    <p:sldId id="285" r:id="rId14"/>
    <p:sldId id="286" r:id="rId15"/>
    <p:sldId id="287" r:id="rId16"/>
    <p:sldId id="288" r:id="rId17"/>
    <p:sldId id="290" r:id="rId18"/>
    <p:sldId id="289" r:id="rId19"/>
    <p:sldId id="29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1B47B9-C128-415B-9F27-A76A5802CC6A}" v="1665" dt="2020-05-25T01:11:29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5" autoAdjust="0"/>
    <p:restoredTop sz="95118" autoAdjust="0"/>
  </p:normalViewPr>
  <p:slideViewPr>
    <p:cSldViewPr snapToGrid="0">
      <p:cViewPr>
        <p:scale>
          <a:sx n="58" d="100"/>
          <a:sy n="58" d="100"/>
        </p:scale>
        <p:origin x="-1648" y="-4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27" Type="http://schemas.microsoft.com/office/2016/11/relationships/changesInfo" Target="changesInfos/changesInfo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eemanners@gmail.com" userId="68d3df961eb20d03" providerId="LiveId" clId="{0F1B47B9-C128-415B-9F27-A76A5802CC6A}"/>
    <pc:docChg chg="undo custSel addSld delSld modSld sldOrd modMainMaster modShowInfo">
      <pc:chgData name="adeemanners@gmail.com" userId="68d3df961eb20d03" providerId="LiveId" clId="{0F1B47B9-C128-415B-9F27-A76A5802CC6A}" dt="2020-05-25T01:30:52.321" v="7941" actId="1076"/>
      <pc:docMkLst>
        <pc:docMk/>
      </pc:docMkLst>
      <pc:sldChg chg="addSp delSp modSp mod modTransition">
        <pc:chgData name="adeemanners@gmail.com" userId="68d3df961eb20d03" providerId="LiveId" clId="{0F1B47B9-C128-415B-9F27-A76A5802CC6A}" dt="2020-05-25T00:55:43.794" v="7662"/>
        <pc:sldMkLst>
          <pc:docMk/>
          <pc:sldMk cId="670959482" sldId="256"/>
        </pc:sldMkLst>
        <pc:spChg chg="add del mod">
          <ac:chgData name="adeemanners@gmail.com" userId="68d3df961eb20d03" providerId="LiveId" clId="{0F1B47B9-C128-415B-9F27-A76A5802CC6A}" dt="2020-05-18T21:56:08.681" v="28" actId="478"/>
          <ac:spMkLst>
            <pc:docMk/>
            <pc:sldMk cId="670959482" sldId="256"/>
            <ac:spMk id="3" creationId="{72126100-63E9-4ECE-8266-76315E01710A}"/>
          </ac:spMkLst>
        </pc:spChg>
        <pc:spChg chg="mod">
          <ac:chgData name="adeemanners@gmail.com" userId="68d3df961eb20d03" providerId="LiveId" clId="{0F1B47B9-C128-415B-9F27-A76A5802CC6A}" dt="2020-05-24T19:37:09.253" v="5415" actId="255"/>
          <ac:spMkLst>
            <pc:docMk/>
            <pc:sldMk cId="670959482" sldId="256"/>
            <ac:spMk id="6" creationId="{6EC28E91-4960-4B47-8577-88528BCB2FC0}"/>
          </ac:spMkLst>
        </pc:spChg>
        <pc:spChg chg="del mod">
          <ac:chgData name="adeemanners@gmail.com" userId="68d3df961eb20d03" providerId="LiveId" clId="{0F1B47B9-C128-415B-9F27-A76A5802CC6A}" dt="2020-05-18T21:56:06.947" v="27" actId="478"/>
          <ac:spMkLst>
            <pc:docMk/>
            <pc:sldMk cId="670959482" sldId="256"/>
            <ac:spMk id="7" creationId="{A58755A1-C01F-4E12-8030-2289F888ED60}"/>
          </ac:spMkLst>
        </pc:spChg>
        <pc:spChg chg="add mod">
          <ac:chgData name="adeemanners@gmail.com" userId="68d3df961eb20d03" providerId="LiveId" clId="{0F1B47B9-C128-415B-9F27-A76A5802CC6A}" dt="2020-05-24T19:37:38.643" v="5417" actId="27636"/>
          <ac:spMkLst>
            <pc:docMk/>
            <pc:sldMk cId="670959482" sldId="256"/>
            <ac:spMk id="8" creationId="{08747C44-6395-487F-B6D6-31BBC49EDC2F}"/>
          </ac:spMkLst>
        </pc:spChg>
      </pc:sldChg>
      <pc:sldChg chg="del">
        <pc:chgData name="adeemanners@gmail.com" userId="68d3df961eb20d03" providerId="LiveId" clId="{0F1B47B9-C128-415B-9F27-A76A5802CC6A}" dt="2020-05-18T21:47:21.842" v="20" actId="47"/>
        <pc:sldMkLst>
          <pc:docMk/>
          <pc:sldMk cId="2633689203" sldId="257"/>
        </pc:sldMkLst>
      </pc:sldChg>
      <pc:sldChg chg="del">
        <pc:chgData name="adeemanners@gmail.com" userId="68d3df961eb20d03" providerId="LiveId" clId="{0F1B47B9-C128-415B-9F27-A76A5802CC6A}" dt="2020-05-18T23:39:16.618" v="648" actId="47"/>
        <pc:sldMkLst>
          <pc:docMk/>
          <pc:sldMk cId="1436928856" sldId="267"/>
        </pc:sldMkLst>
      </pc:sldChg>
      <pc:sldChg chg="modSp del mod">
        <pc:chgData name="adeemanners@gmail.com" userId="68d3df961eb20d03" providerId="LiveId" clId="{0F1B47B9-C128-415B-9F27-A76A5802CC6A}" dt="2020-05-18T21:47:18.530" v="19" actId="47"/>
        <pc:sldMkLst>
          <pc:docMk/>
          <pc:sldMk cId="2461579468" sldId="269"/>
        </pc:sldMkLst>
        <pc:spChg chg="mod">
          <ac:chgData name="adeemanners@gmail.com" userId="68d3df961eb20d03" providerId="LiveId" clId="{0F1B47B9-C128-415B-9F27-A76A5802CC6A}" dt="2020-05-12T21:24:51.763" v="18" actId="122"/>
          <ac:spMkLst>
            <pc:docMk/>
            <pc:sldMk cId="2461579468" sldId="269"/>
            <ac:spMk id="2" creationId="{74DE3EB2-B8DA-43C6-A5DC-AB38D42E6CB7}"/>
          </ac:spMkLst>
        </pc:spChg>
      </pc:sldChg>
      <pc:sldChg chg="modSp mod modTransition">
        <pc:chgData name="adeemanners@gmail.com" userId="68d3df961eb20d03" providerId="LiveId" clId="{0F1B47B9-C128-415B-9F27-A76A5802CC6A}" dt="2020-05-25T01:04:07.139" v="7811"/>
        <pc:sldMkLst>
          <pc:docMk/>
          <pc:sldMk cId="4176697203" sldId="271"/>
        </pc:sldMkLst>
        <pc:spChg chg="mod">
          <ac:chgData name="adeemanners@gmail.com" userId="68d3df961eb20d03" providerId="LiveId" clId="{0F1B47B9-C128-415B-9F27-A76A5802CC6A}" dt="2020-05-24T19:43:22" v="5443" actId="255"/>
          <ac:spMkLst>
            <pc:docMk/>
            <pc:sldMk cId="4176697203" sldId="271"/>
            <ac:spMk id="7" creationId="{D9ADE443-EDC4-4F4A-B9FF-FFF88B098882}"/>
          </ac:spMkLst>
        </pc:spChg>
        <pc:spChg chg="mod">
          <ac:chgData name="adeemanners@gmail.com" userId="68d3df961eb20d03" providerId="LiveId" clId="{0F1B47B9-C128-415B-9F27-A76A5802CC6A}" dt="2020-05-24T19:44:41.487" v="5452" actId="1076"/>
          <ac:spMkLst>
            <pc:docMk/>
            <pc:sldMk cId="4176697203" sldId="271"/>
            <ac:spMk id="8" creationId="{B4F16986-C5D6-46E5-BB09-56217202496B}"/>
          </ac:spMkLst>
        </pc:spChg>
      </pc:sldChg>
      <pc:sldChg chg="modTransition">
        <pc:chgData name="adeemanners@gmail.com" userId="68d3df961eb20d03" providerId="LiveId" clId="{0F1B47B9-C128-415B-9F27-A76A5802CC6A}" dt="2020-05-25T00:56:23.340" v="7670"/>
        <pc:sldMkLst>
          <pc:docMk/>
          <pc:sldMk cId="15355064" sldId="272"/>
        </pc:sldMkLst>
      </pc:sldChg>
      <pc:sldChg chg="del">
        <pc:chgData name="adeemanners@gmail.com" userId="68d3df961eb20d03" providerId="LiveId" clId="{0F1B47B9-C128-415B-9F27-A76A5802CC6A}" dt="2020-05-18T23:39:14.165" v="647" actId="47"/>
        <pc:sldMkLst>
          <pc:docMk/>
          <pc:sldMk cId="1214762094" sldId="274"/>
        </pc:sldMkLst>
      </pc:sldChg>
      <pc:sldChg chg="addSp delSp modSp mod modTransition delAnim modAnim">
        <pc:chgData name="adeemanners@gmail.com" userId="68d3df961eb20d03" providerId="LiveId" clId="{0F1B47B9-C128-415B-9F27-A76A5802CC6A}" dt="2020-05-25T01:04:25.576" v="7817"/>
        <pc:sldMkLst>
          <pc:docMk/>
          <pc:sldMk cId="2386358399" sldId="275"/>
        </pc:sldMkLst>
        <pc:spChg chg="mod">
          <ac:chgData name="adeemanners@gmail.com" userId="68d3df961eb20d03" providerId="LiveId" clId="{0F1B47B9-C128-415B-9F27-A76A5802CC6A}" dt="2020-05-20T02:15:48.430" v="5345" actId="1076"/>
          <ac:spMkLst>
            <pc:docMk/>
            <pc:sldMk cId="2386358399" sldId="275"/>
            <ac:spMk id="2" creationId="{221707CA-ABE3-4EF2-B3FA-F422A8D9ECBA}"/>
          </ac:spMkLst>
        </pc:spChg>
        <pc:spChg chg="mod">
          <ac:chgData name="adeemanners@gmail.com" userId="68d3df961eb20d03" providerId="LiveId" clId="{0F1B47B9-C128-415B-9F27-A76A5802CC6A}" dt="2020-05-20T02:15:54.602" v="5347" actId="1076"/>
          <ac:spMkLst>
            <pc:docMk/>
            <pc:sldMk cId="2386358399" sldId="275"/>
            <ac:spMk id="3" creationId="{A9C106E7-875C-4F43-BD9A-139EB4C0E867}"/>
          </ac:spMkLst>
        </pc:spChg>
        <pc:spChg chg="mod">
          <ac:chgData name="adeemanners@gmail.com" userId="68d3df961eb20d03" providerId="LiveId" clId="{0F1B47B9-C128-415B-9F27-A76A5802CC6A}" dt="2020-05-20T02:15:58.586" v="5348" actId="1076"/>
          <ac:spMkLst>
            <pc:docMk/>
            <pc:sldMk cId="2386358399" sldId="275"/>
            <ac:spMk id="4" creationId="{A4B3479B-C7F0-4382-A89D-D0F332EC99D0}"/>
          </ac:spMkLst>
        </pc:spChg>
        <pc:spChg chg="del mod">
          <ac:chgData name="adeemanners@gmail.com" userId="68d3df961eb20d03" providerId="LiveId" clId="{0F1B47B9-C128-415B-9F27-A76A5802CC6A}" dt="2020-05-20T02:15:20.119" v="5341" actId="21"/>
          <ac:spMkLst>
            <pc:docMk/>
            <pc:sldMk cId="2386358399" sldId="275"/>
            <ac:spMk id="5" creationId="{733C9099-CA87-46F9-B573-F8D53830BBC3}"/>
          </ac:spMkLst>
        </pc:spChg>
        <pc:spChg chg="add mod">
          <ac:chgData name="adeemanners@gmail.com" userId="68d3df961eb20d03" providerId="LiveId" clId="{0F1B47B9-C128-415B-9F27-A76A5802CC6A}" dt="2020-05-20T02:24:03.347" v="5389" actId="1076"/>
          <ac:spMkLst>
            <pc:docMk/>
            <pc:sldMk cId="2386358399" sldId="275"/>
            <ac:spMk id="6" creationId="{0C4A1311-BE7A-4B58-B3F4-67BF84C8B7AE}"/>
          </ac:spMkLst>
        </pc:spChg>
        <pc:spChg chg="add mod">
          <ac:chgData name="adeemanners@gmail.com" userId="68d3df961eb20d03" providerId="LiveId" clId="{0F1B47B9-C128-415B-9F27-A76A5802CC6A}" dt="2020-05-24T19:52:24.192" v="5485" actId="1076"/>
          <ac:spMkLst>
            <pc:docMk/>
            <pc:sldMk cId="2386358399" sldId="275"/>
            <ac:spMk id="8" creationId="{65E2F1E3-60F8-4D6D-9060-0D90F56C81FA}"/>
          </ac:spMkLst>
        </pc:spChg>
        <pc:spChg chg="add del mod">
          <ac:chgData name="adeemanners@gmail.com" userId="68d3df961eb20d03" providerId="LiveId" clId="{0F1B47B9-C128-415B-9F27-A76A5802CC6A}" dt="2020-05-20T02:23:36.832" v="5386"/>
          <ac:spMkLst>
            <pc:docMk/>
            <pc:sldMk cId="2386358399" sldId="275"/>
            <ac:spMk id="10" creationId="{A65EA29D-0171-4973-A859-801F562014AE}"/>
          </ac:spMkLst>
        </pc:spChg>
        <pc:spChg chg="add mod">
          <ac:chgData name="adeemanners@gmail.com" userId="68d3df961eb20d03" providerId="LiveId" clId="{0F1B47B9-C128-415B-9F27-A76A5802CC6A}" dt="2020-05-20T02:24:18.034" v="5394" actId="20577"/>
          <ac:spMkLst>
            <pc:docMk/>
            <pc:sldMk cId="2386358399" sldId="275"/>
            <ac:spMk id="11" creationId="{5D47122E-363D-4A74-8BEA-CBC82DC861DB}"/>
          </ac:spMkLst>
        </pc:spChg>
        <pc:cxnChg chg="add">
          <ac:chgData name="adeemanners@gmail.com" userId="68d3df961eb20d03" providerId="LiveId" clId="{0F1B47B9-C128-415B-9F27-A76A5802CC6A}" dt="2020-05-18T23:39:58.799" v="652" actId="11529"/>
          <ac:cxnSpMkLst>
            <pc:docMk/>
            <pc:sldMk cId="2386358399" sldId="275"/>
            <ac:cxnSpMk id="7" creationId="{06BAE69E-A79D-4EE0-A96A-4FBFDA39045A}"/>
          </ac:cxnSpMkLst>
        </pc:cxnChg>
        <pc:cxnChg chg="add del mod">
          <ac:chgData name="adeemanners@gmail.com" userId="68d3df961eb20d03" providerId="LiveId" clId="{0F1B47B9-C128-415B-9F27-A76A5802CC6A}" dt="2020-05-18T23:40:48.054" v="657" actId="478"/>
          <ac:cxnSpMkLst>
            <pc:docMk/>
            <pc:sldMk cId="2386358399" sldId="275"/>
            <ac:cxnSpMk id="9" creationId="{BF37D8A8-FA1A-418B-956A-B15AAD13C588}"/>
          </ac:cxnSpMkLst>
        </pc:cxnChg>
        <pc:cxnChg chg="add mod">
          <ac:chgData name="adeemanners@gmail.com" userId="68d3df961eb20d03" providerId="LiveId" clId="{0F1B47B9-C128-415B-9F27-A76A5802CC6A}" dt="2020-05-20T02:20:28.173" v="5377" actId="1076"/>
          <ac:cxnSpMkLst>
            <pc:docMk/>
            <pc:sldMk cId="2386358399" sldId="275"/>
            <ac:cxnSpMk id="12" creationId="{4DFB704D-2876-4D34-B460-BA8282A61C88}"/>
          </ac:cxnSpMkLst>
        </pc:cxnChg>
      </pc:sldChg>
      <pc:sldChg chg="addSp modSp mod modTransition modAnim">
        <pc:chgData name="adeemanners@gmail.com" userId="68d3df961eb20d03" providerId="LiveId" clId="{0F1B47B9-C128-415B-9F27-A76A5802CC6A}" dt="2020-05-25T01:05:49.989" v="7831"/>
        <pc:sldMkLst>
          <pc:docMk/>
          <pc:sldMk cId="1781753470" sldId="276"/>
        </pc:sldMkLst>
        <pc:spChg chg="mod">
          <ac:chgData name="adeemanners@gmail.com" userId="68d3df961eb20d03" providerId="LiveId" clId="{0F1B47B9-C128-415B-9F27-A76A5802CC6A}" dt="2020-05-18T22:07:35.200" v="176" actId="1076"/>
          <ac:spMkLst>
            <pc:docMk/>
            <pc:sldMk cId="1781753470" sldId="276"/>
            <ac:spMk id="2" creationId="{CEC5ADA6-C3C6-4117-889E-F4DCC1F7E2C0}"/>
          </ac:spMkLst>
        </pc:spChg>
        <pc:spChg chg="mod">
          <ac:chgData name="adeemanners@gmail.com" userId="68d3df961eb20d03" providerId="LiveId" clId="{0F1B47B9-C128-415B-9F27-A76A5802CC6A}" dt="2020-05-18T22:07:39.200" v="177" actId="1076"/>
          <ac:spMkLst>
            <pc:docMk/>
            <pc:sldMk cId="1781753470" sldId="276"/>
            <ac:spMk id="4" creationId="{38F15412-CC96-48E6-832A-81846C39002A}"/>
          </ac:spMkLst>
        </pc:spChg>
        <pc:spChg chg="mod">
          <ac:chgData name="adeemanners@gmail.com" userId="68d3df961eb20d03" providerId="LiveId" clId="{0F1B47B9-C128-415B-9F27-A76A5802CC6A}" dt="2020-05-18T22:09:00.694" v="194" actId="1076"/>
          <ac:spMkLst>
            <pc:docMk/>
            <pc:sldMk cId="1781753470" sldId="276"/>
            <ac:spMk id="10" creationId="{490DCBB6-2227-4C74-B456-BC9FC305645C}"/>
          </ac:spMkLst>
        </pc:spChg>
        <pc:spChg chg="add mod">
          <ac:chgData name="adeemanners@gmail.com" userId="68d3df961eb20d03" providerId="LiveId" clId="{0F1B47B9-C128-415B-9F27-A76A5802CC6A}" dt="2020-05-24T19:37:53.659" v="5419" actId="27636"/>
          <ac:spMkLst>
            <pc:docMk/>
            <pc:sldMk cId="1781753470" sldId="276"/>
            <ac:spMk id="11" creationId="{0F528F00-2557-47D0-931D-80826B833031}"/>
          </ac:spMkLst>
        </pc:spChg>
        <pc:spChg chg="mod">
          <ac:chgData name="adeemanners@gmail.com" userId="68d3df961eb20d03" providerId="LiveId" clId="{0F1B47B9-C128-415B-9F27-A76A5802CC6A}" dt="2020-05-18T23:30:35.476" v="626" actId="1076"/>
          <ac:spMkLst>
            <pc:docMk/>
            <pc:sldMk cId="1781753470" sldId="276"/>
            <ac:spMk id="12" creationId="{22CB30DE-5B81-4C11-8B63-3C4D8B1D4AB0}"/>
          </ac:spMkLst>
        </pc:spChg>
        <pc:spChg chg="mod">
          <ac:chgData name="adeemanners@gmail.com" userId="68d3df961eb20d03" providerId="LiveId" clId="{0F1B47B9-C128-415B-9F27-A76A5802CC6A}" dt="2020-05-18T22:09:03.100" v="195" actId="1076"/>
          <ac:spMkLst>
            <pc:docMk/>
            <pc:sldMk cId="1781753470" sldId="276"/>
            <ac:spMk id="13" creationId="{471C0FE1-A8AF-4663-88B6-EBE109D17DC3}"/>
          </ac:spMkLst>
        </pc:spChg>
        <pc:spChg chg="add mod">
          <ac:chgData name="adeemanners@gmail.com" userId="68d3df961eb20d03" providerId="LiveId" clId="{0F1B47B9-C128-415B-9F27-A76A5802CC6A}" dt="2020-05-24T19:38:04.128" v="5421" actId="27636"/>
          <ac:spMkLst>
            <pc:docMk/>
            <pc:sldMk cId="1781753470" sldId="276"/>
            <ac:spMk id="14" creationId="{8D9F1586-DB8B-48D8-8E05-B66BB67ACE1B}"/>
          </ac:spMkLst>
        </pc:spChg>
        <pc:spChg chg="mod">
          <ac:chgData name="adeemanners@gmail.com" userId="68d3df961eb20d03" providerId="LiveId" clId="{0F1B47B9-C128-415B-9F27-A76A5802CC6A}" dt="2020-05-18T22:08:10.367" v="184" actId="1076"/>
          <ac:spMkLst>
            <pc:docMk/>
            <pc:sldMk cId="1781753470" sldId="276"/>
            <ac:spMk id="23" creationId="{F22A2B13-9C1B-4EEF-BC3F-58380F803C15}"/>
          </ac:spMkLst>
        </pc:spChg>
        <pc:spChg chg="mod">
          <ac:chgData name="adeemanners@gmail.com" userId="68d3df961eb20d03" providerId="LiveId" clId="{0F1B47B9-C128-415B-9F27-A76A5802CC6A}" dt="2020-05-18T23:44:41.223" v="670" actId="1076"/>
          <ac:spMkLst>
            <pc:docMk/>
            <pc:sldMk cId="1781753470" sldId="276"/>
            <ac:spMk id="24" creationId="{C68D0A31-64AE-41EC-AB9F-8CA7F7DE3E3C}"/>
          </ac:spMkLst>
        </pc:spChg>
        <pc:spChg chg="mod">
          <ac:chgData name="adeemanners@gmail.com" userId="68d3df961eb20d03" providerId="LiveId" clId="{0F1B47B9-C128-415B-9F27-A76A5802CC6A}" dt="2020-05-18T23:44:34.598" v="669" actId="14100"/>
          <ac:spMkLst>
            <pc:docMk/>
            <pc:sldMk cId="1781753470" sldId="276"/>
            <ac:spMk id="25" creationId="{1A278D8F-13E1-4C7D-B967-35755E9FF9B8}"/>
          </ac:spMkLst>
        </pc:spChg>
      </pc:sldChg>
      <pc:sldChg chg="modSp mod modTransition">
        <pc:chgData name="adeemanners@gmail.com" userId="68d3df961eb20d03" providerId="LiveId" clId="{0F1B47B9-C128-415B-9F27-A76A5802CC6A}" dt="2020-05-25T01:04:32.732" v="7821"/>
        <pc:sldMkLst>
          <pc:docMk/>
          <pc:sldMk cId="2650306994" sldId="277"/>
        </pc:sldMkLst>
        <pc:spChg chg="mod">
          <ac:chgData name="adeemanners@gmail.com" userId="68d3df961eb20d03" providerId="LiveId" clId="{0F1B47B9-C128-415B-9F27-A76A5802CC6A}" dt="2020-05-24T19:48:34.927" v="5467" actId="1076"/>
          <ac:spMkLst>
            <pc:docMk/>
            <pc:sldMk cId="2650306994" sldId="277"/>
            <ac:spMk id="4" creationId="{54850C97-6EE3-4202-ACF5-2BC4ADE1DA74}"/>
          </ac:spMkLst>
        </pc:spChg>
        <pc:spChg chg="mod">
          <ac:chgData name="adeemanners@gmail.com" userId="68d3df961eb20d03" providerId="LiveId" clId="{0F1B47B9-C128-415B-9F27-A76A5802CC6A}" dt="2020-05-24T19:48:09.952" v="5464" actId="1076"/>
          <ac:spMkLst>
            <pc:docMk/>
            <pc:sldMk cId="2650306994" sldId="277"/>
            <ac:spMk id="5" creationId="{E7FE05DC-FCB9-44BE-BB89-0E7AF67AE116}"/>
          </ac:spMkLst>
        </pc:spChg>
        <pc:spChg chg="mod">
          <ac:chgData name="adeemanners@gmail.com" userId="68d3df961eb20d03" providerId="LiveId" clId="{0F1B47B9-C128-415B-9F27-A76A5802CC6A}" dt="2020-05-24T19:47:47" v="5459" actId="1076"/>
          <ac:spMkLst>
            <pc:docMk/>
            <pc:sldMk cId="2650306994" sldId="277"/>
            <ac:spMk id="7" creationId="{C7BB22AE-D015-499D-B23A-C31BF254E920}"/>
          </ac:spMkLst>
        </pc:spChg>
        <pc:spChg chg="mod">
          <ac:chgData name="adeemanners@gmail.com" userId="68d3df961eb20d03" providerId="LiveId" clId="{0F1B47B9-C128-415B-9F27-A76A5802CC6A}" dt="2020-05-24T19:48:26.409" v="5466" actId="1076"/>
          <ac:spMkLst>
            <pc:docMk/>
            <pc:sldMk cId="2650306994" sldId="277"/>
            <ac:spMk id="9" creationId="{2B461EAA-92E5-454A-891A-5F2B4312B14B}"/>
          </ac:spMkLst>
        </pc:spChg>
        <pc:spChg chg="mod">
          <ac:chgData name="adeemanners@gmail.com" userId="68d3df961eb20d03" providerId="LiveId" clId="{0F1B47B9-C128-415B-9F27-A76A5802CC6A}" dt="2020-05-24T19:46:54.533" v="5454" actId="255"/>
          <ac:spMkLst>
            <pc:docMk/>
            <pc:sldMk cId="2650306994" sldId="277"/>
            <ac:spMk id="10" creationId="{32A6E394-1CFD-4F45-924D-A325591C0C5E}"/>
          </ac:spMkLst>
        </pc:spChg>
      </pc:sldChg>
      <pc:sldChg chg="del">
        <pc:chgData name="adeemanners@gmail.com" userId="68d3df961eb20d03" providerId="LiveId" clId="{0F1B47B9-C128-415B-9F27-A76A5802CC6A}" dt="2020-05-18T23:43:16.077" v="667" actId="47"/>
        <pc:sldMkLst>
          <pc:docMk/>
          <pc:sldMk cId="516149844" sldId="278"/>
        </pc:sldMkLst>
      </pc:sldChg>
      <pc:sldChg chg="addSp delSp modSp mod ord modTransition delAnim modAnim">
        <pc:chgData name="adeemanners@gmail.com" userId="68d3df961eb20d03" providerId="LiveId" clId="{0F1B47B9-C128-415B-9F27-A76A5802CC6A}" dt="2020-05-24T19:50:44.917" v="5482" actId="14100"/>
        <pc:sldMkLst>
          <pc:docMk/>
          <pc:sldMk cId="1136537943" sldId="279"/>
        </pc:sldMkLst>
        <pc:spChg chg="mod">
          <ac:chgData name="adeemanners@gmail.com" userId="68d3df961eb20d03" providerId="LiveId" clId="{0F1B47B9-C128-415B-9F27-A76A5802CC6A}" dt="2020-05-24T19:50:35.183" v="5481" actId="14100"/>
          <ac:spMkLst>
            <pc:docMk/>
            <pc:sldMk cId="1136537943" sldId="279"/>
            <ac:spMk id="2" creationId="{AF0EDFF6-54DB-42E7-AC91-4DF1B03F1623}"/>
          </ac:spMkLst>
        </pc:spChg>
        <pc:spChg chg="mod">
          <ac:chgData name="adeemanners@gmail.com" userId="68d3df961eb20d03" providerId="LiveId" clId="{0F1B47B9-C128-415B-9F27-A76A5802CC6A}" dt="2020-05-24T19:50:44.917" v="5482" actId="14100"/>
          <ac:spMkLst>
            <pc:docMk/>
            <pc:sldMk cId="1136537943" sldId="279"/>
            <ac:spMk id="3" creationId="{3D3BD51F-71CC-443E-B261-647B3B39E609}"/>
          </ac:spMkLst>
        </pc:spChg>
        <pc:spChg chg="del mod">
          <ac:chgData name="adeemanners@gmail.com" userId="68d3df961eb20d03" providerId="LiveId" clId="{0F1B47B9-C128-415B-9F27-A76A5802CC6A}" dt="2020-05-19T12:58:47.108" v="1245" actId="478"/>
          <ac:spMkLst>
            <pc:docMk/>
            <pc:sldMk cId="1136537943" sldId="279"/>
            <ac:spMk id="4" creationId="{DFC81C21-AC9C-4EC7-830C-EAA6D09D335E}"/>
          </ac:spMkLst>
        </pc:spChg>
        <pc:spChg chg="add del">
          <ac:chgData name="adeemanners@gmail.com" userId="68d3df961eb20d03" providerId="LiveId" clId="{0F1B47B9-C128-415B-9F27-A76A5802CC6A}" dt="2020-05-19T12:30:51.028" v="1117" actId="478"/>
          <ac:spMkLst>
            <pc:docMk/>
            <pc:sldMk cId="1136537943" sldId="279"/>
            <ac:spMk id="5" creationId="{2C306990-A717-4F00-AF39-2B8284342D91}"/>
          </ac:spMkLst>
        </pc:spChg>
        <pc:spChg chg="add del mod">
          <ac:chgData name="adeemanners@gmail.com" userId="68d3df961eb20d03" providerId="LiveId" clId="{0F1B47B9-C128-415B-9F27-A76A5802CC6A}" dt="2020-05-19T12:58:13.426" v="1233" actId="478"/>
          <ac:spMkLst>
            <pc:docMk/>
            <pc:sldMk cId="1136537943" sldId="279"/>
            <ac:spMk id="6" creationId="{8A9130A5-15C0-496E-8DB3-11138C9D8ABA}"/>
          </ac:spMkLst>
        </pc:spChg>
        <pc:spChg chg="add del mod">
          <ac:chgData name="adeemanners@gmail.com" userId="68d3df961eb20d03" providerId="LiveId" clId="{0F1B47B9-C128-415B-9F27-A76A5802CC6A}" dt="2020-05-19T12:58:16.347" v="1234" actId="478"/>
          <ac:spMkLst>
            <pc:docMk/>
            <pc:sldMk cId="1136537943" sldId="279"/>
            <ac:spMk id="7" creationId="{B440E405-0359-4F75-8E0F-E65D234878ED}"/>
          </ac:spMkLst>
        </pc:spChg>
        <pc:spChg chg="add del mod">
          <ac:chgData name="adeemanners@gmail.com" userId="68d3df961eb20d03" providerId="LiveId" clId="{0F1B47B9-C128-415B-9F27-A76A5802CC6A}" dt="2020-05-19T12:58:34.999" v="1239" actId="478"/>
          <ac:spMkLst>
            <pc:docMk/>
            <pc:sldMk cId="1136537943" sldId="279"/>
            <ac:spMk id="8" creationId="{E8C9438F-0E9B-4D19-83C7-D0A03058C4F6}"/>
          </ac:spMkLst>
        </pc:spChg>
        <pc:spChg chg="add del mod">
          <ac:chgData name="adeemanners@gmail.com" userId="68d3df961eb20d03" providerId="LiveId" clId="{0F1B47B9-C128-415B-9F27-A76A5802CC6A}" dt="2020-05-19T12:58:53.113" v="1247" actId="478"/>
          <ac:spMkLst>
            <pc:docMk/>
            <pc:sldMk cId="1136537943" sldId="279"/>
            <ac:spMk id="9" creationId="{B5FBB06E-65C2-40F3-9103-924686BD6A99}"/>
          </ac:spMkLst>
        </pc:spChg>
        <pc:spChg chg="add del mod">
          <ac:chgData name="adeemanners@gmail.com" userId="68d3df961eb20d03" providerId="LiveId" clId="{0F1B47B9-C128-415B-9F27-A76A5802CC6A}" dt="2020-05-19T12:58:51.312" v="1246" actId="478"/>
          <ac:spMkLst>
            <pc:docMk/>
            <pc:sldMk cId="1136537943" sldId="279"/>
            <ac:spMk id="10" creationId="{F9D5F766-6042-4DC9-8F89-D1FF665CDF49}"/>
          </ac:spMkLst>
        </pc:spChg>
        <pc:spChg chg="add del mod">
          <ac:chgData name="adeemanners@gmail.com" userId="68d3df961eb20d03" providerId="LiveId" clId="{0F1B47B9-C128-415B-9F27-A76A5802CC6A}" dt="2020-05-19T12:58:08.207" v="1232" actId="478"/>
          <ac:spMkLst>
            <pc:docMk/>
            <pc:sldMk cId="1136537943" sldId="279"/>
            <ac:spMk id="11" creationId="{D3E5D5D3-F7A1-4E51-9C51-F4347F226417}"/>
          </ac:spMkLst>
        </pc:spChg>
        <pc:spChg chg="add del mod">
          <ac:chgData name="adeemanners@gmail.com" userId="68d3df961eb20d03" providerId="LiveId" clId="{0F1B47B9-C128-415B-9F27-A76A5802CC6A}" dt="2020-05-19T12:58:24.218" v="1237" actId="478"/>
          <ac:spMkLst>
            <pc:docMk/>
            <pc:sldMk cId="1136537943" sldId="279"/>
            <ac:spMk id="12" creationId="{54A880EA-0732-4E36-A85E-5968E2FE83A1}"/>
          </ac:spMkLst>
        </pc:spChg>
        <pc:spChg chg="add del mod">
          <ac:chgData name="adeemanners@gmail.com" userId="68d3df961eb20d03" providerId="LiveId" clId="{0F1B47B9-C128-415B-9F27-A76A5802CC6A}" dt="2020-05-19T12:58:22.437" v="1236" actId="478"/>
          <ac:spMkLst>
            <pc:docMk/>
            <pc:sldMk cId="1136537943" sldId="279"/>
            <ac:spMk id="13" creationId="{0DBDD9CE-2383-40A9-9BCD-2C020993D3EA}"/>
          </ac:spMkLst>
        </pc:spChg>
        <pc:spChg chg="add del mod">
          <ac:chgData name="adeemanners@gmail.com" userId="68d3df961eb20d03" providerId="LiveId" clId="{0F1B47B9-C128-415B-9F27-A76A5802CC6A}" dt="2020-05-19T12:58:31.359" v="1238" actId="478"/>
          <ac:spMkLst>
            <pc:docMk/>
            <pc:sldMk cId="1136537943" sldId="279"/>
            <ac:spMk id="14" creationId="{D1F3A9D3-FE08-47A0-B2F0-3FD289428639}"/>
          </ac:spMkLst>
        </pc:spChg>
        <pc:spChg chg="add del mod">
          <ac:chgData name="adeemanners@gmail.com" userId="68d3df961eb20d03" providerId="LiveId" clId="{0F1B47B9-C128-415B-9F27-A76A5802CC6A}" dt="2020-05-19T12:58:54.876" v="1248" actId="478"/>
          <ac:spMkLst>
            <pc:docMk/>
            <pc:sldMk cId="1136537943" sldId="279"/>
            <ac:spMk id="15" creationId="{2AE37D99-EA50-4A53-8FD9-5743346B4306}"/>
          </ac:spMkLst>
        </pc:spChg>
        <pc:spChg chg="add del mod">
          <ac:chgData name="adeemanners@gmail.com" userId="68d3df961eb20d03" providerId="LiveId" clId="{0F1B47B9-C128-415B-9F27-A76A5802CC6A}" dt="2020-05-19T12:58:44.546" v="1244" actId="478"/>
          <ac:spMkLst>
            <pc:docMk/>
            <pc:sldMk cId="1136537943" sldId="279"/>
            <ac:spMk id="16" creationId="{93DC84C2-B819-4780-989F-A841F607277C}"/>
          </ac:spMkLst>
        </pc:spChg>
        <pc:spChg chg="add del mod">
          <ac:chgData name="adeemanners@gmail.com" userId="68d3df961eb20d03" providerId="LiveId" clId="{0F1B47B9-C128-415B-9F27-A76A5802CC6A}" dt="2020-05-19T12:58:40.437" v="1242" actId="478"/>
          <ac:spMkLst>
            <pc:docMk/>
            <pc:sldMk cId="1136537943" sldId="279"/>
            <ac:spMk id="17" creationId="{9E5FF48F-D301-40FF-BFEA-B90888BF4FEA}"/>
          </ac:spMkLst>
        </pc:spChg>
        <pc:spChg chg="add del mod">
          <ac:chgData name="adeemanners@gmail.com" userId="68d3df961eb20d03" providerId="LiveId" clId="{0F1B47B9-C128-415B-9F27-A76A5802CC6A}" dt="2020-05-19T12:58:42.780" v="1243" actId="478"/>
          <ac:spMkLst>
            <pc:docMk/>
            <pc:sldMk cId="1136537943" sldId="279"/>
            <ac:spMk id="18" creationId="{DC157DDB-6B52-4DBD-A974-D2CF5DF7089D}"/>
          </ac:spMkLst>
        </pc:spChg>
        <pc:spChg chg="add del mod">
          <ac:chgData name="adeemanners@gmail.com" userId="68d3df961eb20d03" providerId="LiveId" clId="{0F1B47B9-C128-415B-9F27-A76A5802CC6A}" dt="2020-05-19T12:58:36.906" v="1240" actId="478"/>
          <ac:spMkLst>
            <pc:docMk/>
            <pc:sldMk cId="1136537943" sldId="279"/>
            <ac:spMk id="19" creationId="{D7045116-8953-40EA-8076-BBE45531E1D4}"/>
          </ac:spMkLst>
        </pc:spChg>
        <pc:spChg chg="add del mod">
          <ac:chgData name="adeemanners@gmail.com" userId="68d3df961eb20d03" providerId="LiveId" clId="{0F1B47B9-C128-415B-9F27-A76A5802CC6A}" dt="2020-05-19T12:58:38.750" v="1241" actId="478"/>
          <ac:spMkLst>
            <pc:docMk/>
            <pc:sldMk cId="1136537943" sldId="279"/>
            <ac:spMk id="20" creationId="{CD974C5D-7D85-40F0-A1DF-52BE10E9B94E}"/>
          </ac:spMkLst>
        </pc:spChg>
        <pc:spChg chg="add del mod">
          <ac:chgData name="adeemanners@gmail.com" userId="68d3df961eb20d03" providerId="LiveId" clId="{0F1B47B9-C128-415B-9F27-A76A5802CC6A}" dt="2020-05-19T13:01:33.855" v="1253" actId="478"/>
          <ac:spMkLst>
            <pc:docMk/>
            <pc:sldMk cId="1136537943" sldId="279"/>
            <ac:spMk id="21" creationId="{E56BE132-91E4-43F1-AFEA-6E0C5B2FE272}"/>
          </ac:spMkLst>
        </pc:spChg>
        <pc:spChg chg="add del mod">
          <ac:chgData name="adeemanners@gmail.com" userId="68d3df961eb20d03" providerId="LiveId" clId="{0F1B47B9-C128-415B-9F27-A76A5802CC6A}" dt="2020-05-19T13:04:41.081" v="1265" actId="478"/>
          <ac:spMkLst>
            <pc:docMk/>
            <pc:sldMk cId="1136537943" sldId="279"/>
            <ac:spMk id="22" creationId="{0BE0C720-8914-402B-9746-4BEA9B200CC8}"/>
          </ac:spMkLst>
        </pc:spChg>
        <pc:spChg chg="add del mod">
          <ac:chgData name="adeemanners@gmail.com" userId="68d3df961eb20d03" providerId="LiveId" clId="{0F1B47B9-C128-415B-9F27-A76A5802CC6A}" dt="2020-05-19T13:09:31.182" v="1325" actId="478"/>
          <ac:spMkLst>
            <pc:docMk/>
            <pc:sldMk cId="1136537943" sldId="279"/>
            <ac:spMk id="23" creationId="{2B5E19C6-BA07-46B2-9ECF-4D9677D8FE4A}"/>
          </ac:spMkLst>
        </pc:spChg>
        <pc:spChg chg="add del mod">
          <ac:chgData name="adeemanners@gmail.com" userId="68d3df961eb20d03" providerId="LiveId" clId="{0F1B47B9-C128-415B-9F27-A76A5802CC6A}" dt="2020-05-19T13:09:34.894" v="1327" actId="478"/>
          <ac:spMkLst>
            <pc:docMk/>
            <pc:sldMk cId="1136537943" sldId="279"/>
            <ac:spMk id="24" creationId="{4EA82797-BE65-4B63-913F-2338B4BBFB54}"/>
          </ac:spMkLst>
        </pc:spChg>
        <pc:spChg chg="add del mod">
          <ac:chgData name="adeemanners@gmail.com" userId="68d3df961eb20d03" providerId="LiveId" clId="{0F1B47B9-C128-415B-9F27-A76A5802CC6A}" dt="2020-05-19T13:09:33.019" v="1326" actId="478"/>
          <ac:spMkLst>
            <pc:docMk/>
            <pc:sldMk cId="1136537943" sldId="279"/>
            <ac:spMk id="25" creationId="{33E1DE1B-59F0-4013-9DE6-35F108265BB4}"/>
          </ac:spMkLst>
        </pc:spChg>
        <pc:spChg chg="add mod ord">
          <ac:chgData name="adeemanners@gmail.com" userId="68d3df961eb20d03" providerId="LiveId" clId="{0F1B47B9-C128-415B-9F27-A76A5802CC6A}" dt="2020-05-19T22:30:32.942" v="5051" actId="14100"/>
          <ac:spMkLst>
            <pc:docMk/>
            <pc:sldMk cId="1136537943" sldId="279"/>
            <ac:spMk id="25" creationId="{381604AA-7217-4B05-BB59-CD5474ECCFC4}"/>
          </ac:spMkLst>
        </pc:spChg>
        <pc:spChg chg="add mod">
          <ac:chgData name="adeemanners@gmail.com" userId="68d3df961eb20d03" providerId="LiveId" clId="{0F1B47B9-C128-415B-9F27-A76A5802CC6A}" dt="2020-05-19T22:27:58.084" v="5031" actId="14100"/>
          <ac:spMkLst>
            <pc:docMk/>
            <pc:sldMk cId="1136537943" sldId="279"/>
            <ac:spMk id="26" creationId="{37434166-F436-44DC-8DFF-CB74F3874F35}"/>
          </ac:spMkLst>
        </pc:spChg>
        <pc:spChg chg="add del mod">
          <ac:chgData name="adeemanners@gmail.com" userId="68d3df961eb20d03" providerId="LiveId" clId="{0F1B47B9-C128-415B-9F27-A76A5802CC6A}" dt="2020-05-19T21:36:15.057" v="4587" actId="478"/>
          <ac:spMkLst>
            <pc:docMk/>
            <pc:sldMk cId="1136537943" sldId="279"/>
            <ac:spMk id="27" creationId="{AEC17FD9-DFCA-44D7-AF2D-A80EA98BF9DF}"/>
          </ac:spMkLst>
        </pc:spChg>
        <pc:spChg chg="add del mod">
          <ac:chgData name="adeemanners@gmail.com" userId="68d3df961eb20d03" providerId="LiveId" clId="{0F1B47B9-C128-415B-9F27-A76A5802CC6A}" dt="2020-05-19T13:09:38.456" v="1329" actId="478"/>
          <ac:spMkLst>
            <pc:docMk/>
            <pc:sldMk cId="1136537943" sldId="279"/>
            <ac:spMk id="27" creationId="{ECA70C13-3209-46FB-96D5-4CBCA86F2A69}"/>
          </ac:spMkLst>
        </pc:spChg>
        <pc:spChg chg="add del mod">
          <ac:chgData name="adeemanners@gmail.com" userId="68d3df961eb20d03" providerId="LiveId" clId="{0F1B47B9-C128-415B-9F27-A76A5802CC6A}" dt="2020-05-19T13:09:36.519" v="1328" actId="478"/>
          <ac:spMkLst>
            <pc:docMk/>
            <pc:sldMk cId="1136537943" sldId="279"/>
            <ac:spMk id="28" creationId="{57D7CDD5-D784-4F1C-AB2C-B6DC49501B0B}"/>
          </ac:spMkLst>
        </pc:spChg>
        <pc:spChg chg="add mod">
          <ac:chgData name="adeemanners@gmail.com" userId="68d3df961eb20d03" providerId="LiveId" clId="{0F1B47B9-C128-415B-9F27-A76A5802CC6A}" dt="2020-05-19T22:16:46.068" v="4924" actId="1076"/>
          <ac:spMkLst>
            <pc:docMk/>
            <pc:sldMk cId="1136537943" sldId="279"/>
            <ac:spMk id="28" creationId="{7E900D07-29CD-45F7-BA59-CD44CAC10A17}"/>
          </ac:spMkLst>
        </pc:spChg>
        <pc:spChg chg="add del mod">
          <ac:chgData name="adeemanners@gmail.com" userId="68d3df961eb20d03" providerId="LiveId" clId="{0F1B47B9-C128-415B-9F27-A76A5802CC6A}" dt="2020-05-19T13:09:40.269" v="1330" actId="478"/>
          <ac:spMkLst>
            <pc:docMk/>
            <pc:sldMk cId="1136537943" sldId="279"/>
            <ac:spMk id="29" creationId="{0E2BBFAB-82B5-440D-802D-12C78BE428F0}"/>
          </ac:spMkLst>
        </pc:spChg>
        <pc:spChg chg="add mod ord">
          <ac:chgData name="adeemanners@gmail.com" userId="68d3df961eb20d03" providerId="LiveId" clId="{0F1B47B9-C128-415B-9F27-A76A5802CC6A}" dt="2020-05-19T22:24:15.585" v="4995" actId="1076"/>
          <ac:spMkLst>
            <pc:docMk/>
            <pc:sldMk cId="1136537943" sldId="279"/>
            <ac:spMk id="29" creationId="{3626D72F-2255-45D7-9716-683518CAE0AA}"/>
          </ac:spMkLst>
        </pc:spChg>
        <pc:spChg chg="add mod">
          <ac:chgData name="adeemanners@gmail.com" userId="68d3df961eb20d03" providerId="LiveId" clId="{0F1B47B9-C128-415B-9F27-A76A5802CC6A}" dt="2020-05-19T22:30:04.333" v="5047" actId="14100"/>
          <ac:spMkLst>
            <pc:docMk/>
            <pc:sldMk cId="1136537943" sldId="279"/>
            <ac:spMk id="30" creationId="{D481B241-06AD-4BE9-A7DC-511911AA9EC4}"/>
          </ac:spMkLst>
        </pc:spChg>
        <pc:spChg chg="add mod">
          <ac:chgData name="adeemanners@gmail.com" userId="68d3df961eb20d03" providerId="LiveId" clId="{0F1B47B9-C128-415B-9F27-A76A5802CC6A}" dt="2020-05-19T22:29:54.208" v="5046" actId="1076"/>
          <ac:spMkLst>
            <pc:docMk/>
            <pc:sldMk cId="1136537943" sldId="279"/>
            <ac:spMk id="31" creationId="{1D097B44-9D39-4F4B-B040-58DF48D66DCA}"/>
          </ac:spMkLst>
        </pc:spChg>
        <pc:spChg chg="add mod ord">
          <ac:chgData name="adeemanners@gmail.com" userId="68d3df961eb20d03" providerId="LiveId" clId="{0F1B47B9-C128-415B-9F27-A76A5802CC6A}" dt="2020-05-19T22:28:32.460" v="5037" actId="14100"/>
          <ac:spMkLst>
            <pc:docMk/>
            <pc:sldMk cId="1136537943" sldId="279"/>
            <ac:spMk id="32" creationId="{7DA1CEE5-2122-43A1-8DA7-363DDB0081D9}"/>
          </ac:spMkLst>
        </pc:spChg>
        <pc:spChg chg="add del mod">
          <ac:chgData name="adeemanners@gmail.com" userId="68d3df961eb20d03" providerId="LiveId" clId="{0F1B47B9-C128-415B-9F27-A76A5802CC6A}" dt="2020-05-19T21:46:17.037" v="4665" actId="478"/>
          <ac:spMkLst>
            <pc:docMk/>
            <pc:sldMk cId="1136537943" sldId="279"/>
            <ac:spMk id="33" creationId="{1CF55B63-7EA1-414D-9FC2-B5D5B2D91EC2}"/>
          </ac:spMkLst>
        </pc:spChg>
        <pc:spChg chg="add del mod ord">
          <ac:chgData name="adeemanners@gmail.com" userId="68d3df961eb20d03" providerId="LiveId" clId="{0F1B47B9-C128-415B-9F27-A76A5802CC6A}" dt="2020-05-19T21:39:17.380" v="4616" actId="478"/>
          <ac:spMkLst>
            <pc:docMk/>
            <pc:sldMk cId="1136537943" sldId="279"/>
            <ac:spMk id="34" creationId="{753F219D-DF6C-4CA4-B6AA-EAEFADC713AE}"/>
          </ac:spMkLst>
        </pc:spChg>
        <pc:spChg chg="add mod">
          <ac:chgData name="adeemanners@gmail.com" userId="68d3df961eb20d03" providerId="LiveId" clId="{0F1B47B9-C128-415B-9F27-A76A5802CC6A}" dt="2020-05-19T22:28:43.257" v="5038" actId="14100"/>
          <ac:spMkLst>
            <pc:docMk/>
            <pc:sldMk cId="1136537943" sldId="279"/>
            <ac:spMk id="35" creationId="{216E8808-5971-4872-B3B4-00A26551BFF8}"/>
          </ac:spMkLst>
        </pc:spChg>
        <pc:spChg chg="add del mod">
          <ac:chgData name="adeemanners@gmail.com" userId="68d3df961eb20d03" providerId="LiveId" clId="{0F1B47B9-C128-415B-9F27-A76A5802CC6A}" dt="2020-05-19T13:22:42.849" v="1397" actId="478"/>
          <ac:spMkLst>
            <pc:docMk/>
            <pc:sldMk cId="1136537943" sldId="279"/>
            <ac:spMk id="35" creationId="{423205B8-5DD6-4E2C-84D6-D0C17B9A1238}"/>
          </ac:spMkLst>
        </pc:spChg>
        <pc:spChg chg="add del mod">
          <ac:chgData name="adeemanners@gmail.com" userId="68d3df961eb20d03" providerId="LiveId" clId="{0F1B47B9-C128-415B-9F27-A76A5802CC6A}" dt="2020-05-19T13:22:44.630" v="1398" actId="478"/>
          <ac:spMkLst>
            <pc:docMk/>
            <pc:sldMk cId="1136537943" sldId="279"/>
            <ac:spMk id="36" creationId="{5504EF2B-E2CC-41F4-B5AD-2C175072B603}"/>
          </ac:spMkLst>
        </pc:spChg>
        <pc:spChg chg="add del mod">
          <ac:chgData name="adeemanners@gmail.com" userId="68d3df961eb20d03" providerId="LiveId" clId="{0F1B47B9-C128-415B-9F27-A76A5802CC6A}" dt="2020-05-19T21:46:48.696" v="4668" actId="478"/>
          <ac:spMkLst>
            <pc:docMk/>
            <pc:sldMk cId="1136537943" sldId="279"/>
            <ac:spMk id="36" creationId="{FA92C164-B272-4042-9D46-2FB1D868D326}"/>
          </ac:spMkLst>
        </pc:spChg>
        <pc:spChg chg="add del mod">
          <ac:chgData name="adeemanners@gmail.com" userId="68d3df961eb20d03" providerId="LiveId" clId="{0F1B47B9-C128-415B-9F27-A76A5802CC6A}" dt="2020-05-19T21:46:39.134" v="4666" actId="478"/>
          <ac:spMkLst>
            <pc:docMk/>
            <pc:sldMk cId="1136537943" sldId="279"/>
            <ac:spMk id="37" creationId="{18571D40-E9AB-4686-9456-2E2938822758}"/>
          </ac:spMkLst>
        </pc:spChg>
        <pc:spChg chg="add del mod">
          <ac:chgData name="adeemanners@gmail.com" userId="68d3df961eb20d03" providerId="LiveId" clId="{0F1B47B9-C128-415B-9F27-A76A5802CC6A}" dt="2020-05-19T13:22:48.364" v="1400" actId="478"/>
          <ac:spMkLst>
            <pc:docMk/>
            <pc:sldMk cId="1136537943" sldId="279"/>
            <ac:spMk id="37" creationId="{F2DEEEE8-0271-44C0-B4E9-CDD2233EC5B3}"/>
          </ac:spMkLst>
        </pc:spChg>
        <pc:spChg chg="add del mod">
          <ac:chgData name="adeemanners@gmail.com" userId="68d3df961eb20d03" providerId="LiveId" clId="{0F1B47B9-C128-415B-9F27-A76A5802CC6A}" dt="2020-05-19T13:22:46.583" v="1399" actId="478"/>
          <ac:spMkLst>
            <pc:docMk/>
            <pc:sldMk cId="1136537943" sldId="279"/>
            <ac:spMk id="38" creationId="{DE246F90-7FB9-4D42-92A6-6A8C16AE7E35}"/>
          </ac:spMkLst>
        </pc:spChg>
        <pc:spChg chg="add del mod">
          <ac:chgData name="adeemanners@gmail.com" userId="68d3df961eb20d03" providerId="LiveId" clId="{0F1B47B9-C128-415B-9F27-A76A5802CC6A}" dt="2020-05-19T22:08:55.736" v="4847" actId="478"/>
          <ac:spMkLst>
            <pc:docMk/>
            <pc:sldMk cId="1136537943" sldId="279"/>
            <ac:spMk id="38" creationId="{EB9D4BFB-ED3F-4027-A402-BCE47E566A04}"/>
          </ac:spMkLst>
        </pc:spChg>
        <pc:spChg chg="add mod ord">
          <ac:chgData name="adeemanners@gmail.com" userId="68d3df961eb20d03" providerId="LiveId" clId="{0F1B47B9-C128-415B-9F27-A76A5802CC6A}" dt="2020-05-19T22:25:02.105" v="5004" actId="14100"/>
          <ac:spMkLst>
            <pc:docMk/>
            <pc:sldMk cId="1136537943" sldId="279"/>
            <ac:spMk id="39" creationId="{A235A209-C29D-4455-9670-BEF8C9CDD913}"/>
          </ac:spMkLst>
        </pc:spChg>
        <pc:spChg chg="add del mod">
          <ac:chgData name="adeemanners@gmail.com" userId="68d3df961eb20d03" providerId="LiveId" clId="{0F1B47B9-C128-415B-9F27-A76A5802CC6A}" dt="2020-05-19T21:35:08.190" v="4572" actId="478"/>
          <ac:spMkLst>
            <pc:docMk/>
            <pc:sldMk cId="1136537943" sldId="279"/>
            <ac:spMk id="40" creationId="{A0B55424-6A60-44B0-AFF4-2C170B8515B2}"/>
          </ac:spMkLst>
        </pc:spChg>
        <pc:spChg chg="add mod ord">
          <ac:chgData name="adeemanners@gmail.com" userId="68d3df961eb20d03" providerId="LiveId" clId="{0F1B47B9-C128-415B-9F27-A76A5802CC6A}" dt="2020-05-19T22:24:09.491" v="4994" actId="14100"/>
          <ac:spMkLst>
            <pc:docMk/>
            <pc:sldMk cId="1136537943" sldId="279"/>
            <ac:spMk id="41" creationId="{21C4BDE9-0484-4781-8984-E32FBA00E7C6}"/>
          </ac:spMkLst>
        </pc:spChg>
        <pc:spChg chg="add mod ord">
          <ac:chgData name="adeemanners@gmail.com" userId="68d3df961eb20d03" providerId="LiveId" clId="{0F1B47B9-C128-415B-9F27-A76A5802CC6A}" dt="2020-05-19T22:23:21.430" v="4987" actId="14100"/>
          <ac:spMkLst>
            <pc:docMk/>
            <pc:sldMk cId="1136537943" sldId="279"/>
            <ac:spMk id="42" creationId="{6D612EF0-D9FB-4D5D-A0FB-4C17FE45565A}"/>
          </ac:spMkLst>
        </pc:spChg>
        <pc:spChg chg="add del mod">
          <ac:chgData name="adeemanners@gmail.com" userId="68d3df961eb20d03" providerId="LiveId" clId="{0F1B47B9-C128-415B-9F27-A76A5802CC6A}" dt="2020-05-19T13:27:44.151" v="1451" actId="478"/>
          <ac:spMkLst>
            <pc:docMk/>
            <pc:sldMk cId="1136537943" sldId="279"/>
            <ac:spMk id="43" creationId="{AEFC7F61-6536-48C9-9375-B04A624E7B6F}"/>
          </ac:spMkLst>
        </pc:spChg>
        <pc:spChg chg="add del mod">
          <ac:chgData name="adeemanners@gmail.com" userId="68d3df961eb20d03" providerId="LiveId" clId="{0F1B47B9-C128-415B-9F27-A76A5802CC6A}" dt="2020-05-19T22:08:51.830" v="4846" actId="478"/>
          <ac:spMkLst>
            <pc:docMk/>
            <pc:sldMk cId="1136537943" sldId="279"/>
            <ac:spMk id="43" creationId="{E91B7BA5-D9CA-4BC4-9551-A90A733CB72C}"/>
          </ac:spMkLst>
        </pc:spChg>
        <pc:spChg chg="add del mod ord">
          <ac:chgData name="adeemanners@gmail.com" userId="68d3df961eb20d03" providerId="LiveId" clId="{0F1B47B9-C128-415B-9F27-A76A5802CC6A}" dt="2020-05-19T21:39:55.281" v="4618" actId="478"/>
          <ac:spMkLst>
            <pc:docMk/>
            <pc:sldMk cId="1136537943" sldId="279"/>
            <ac:spMk id="44" creationId="{D460F39A-63EA-47CA-BDE4-2D5CCCCB24F8}"/>
          </ac:spMkLst>
        </pc:spChg>
        <pc:spChg chg="add mod">
          <ac:chgData name="adeemanners@gmail.com" userId="68d3df961eb20d03" providerId="LiveId" clId="{0F1B47B9-C128-415B-9F27-A76A5802CC6A}" dt="2020-05-19T22:30:23.786" v="5050" actId="14100"/>
          <ac:spMkLst>
            <pc:docMk/>
            <pc:sldMk cId="1136537943" sldId="279"/>
            <ac:spMk id="45" creationId="{E2C89676-6805-4881-8F13-4E7B452ED9CD}"/>
          </ac:spMkLst>
        </pc:spChg>
        <pc:spChg chg="add mod">
          <ac:chgData name="adeemanners@gmail.com" userId="68d3df961eb20d03" providerId="LiveId" clId="{0F1B47B9-C128-415B-9F27-A76A5802CC6A}" dt="2020-05-19T22:15:54.215" v="4918" actId="1076"/>
          <ac:spMkLst>
            <pc:docMk/>
            <pc:sldMk cId="1136537943" sldId="279"/>
            <ac:spMk id="46" creationId="{33CF14D9-E298-44CE-ACBB-53DA2095BEED}"/>
          </ac:spMkLst>
        </pc:spChg>
        <pc:spChg chg="add mod">
          <ac:chgData name="adeemanners@gmail.com" userId="68d3df961eb20d03" providerId="LiveId" clId="{0F1B47B9-C128-415B-9F27-A76A5802CC6A}" dt="2020-05-19T22:17:07.724" v="4929" actId="1076"/>
          <ac:spMkLst>
            <pc:docMk/>
            <pc:sldMk cId="1136537943" sldId="279"/>
            <ac:spMk id="47" creationId="{2672045F-6D2A-4738-9F0F-58E05674E5DE}"/>
          </ac:spMkLst>
        </pc:spChg>
        <pc:spChg chg="add mod">
          <ac:chgData name="adeemanners@gmail.com" userId="68d3df961eb20d03" providerId="LiveId" clId="{0F1B47B9-C128-415B-9F27-A76A5802CC6A}" dt="2020-05-19T22:17:14.531" v="4930" actId="1076"/>
          <ac:spMkLst>
            <pc:docMk/>
            <pc:sldMk cId="1136537943" sldId="279"/>
            <ac:spMk id="48" creationId="{93995B06-C9A4-4ED8-8E86-29E8AD5A4069}"/>
          </ac:spMkLst>
        </pc:spChg>
        <pc:spChg chg="add del mod ord">
          <ac:chgData name="adeemanners@gmail.com" userId="68d3df961eb20d03" providerId="LiveId" clId="{0F1B47B9-C128-415B-9F27-A76A5802CC6A}" dt="2020-05-19T21:30:45.770" v="4532" actId="478"/>
          <ac:spMkLst>
            <pc:docMk/>
            <pc:sldMk cId="1136537943" sldId="279"/>
            <ac:spMk id="49" creationId="{4F16AC4B-076B-416B-8A26-54F9C6DD31D9}"/>
          </ac:spMkLst>
        </pc:spChg>
        <pc:spChg chg="add mod">
          <ac:chgData name="adeemanners@gmail.com" userId="68d3df961eb20d03" providerId="LiveId" clId="{0F1B47B9-C128-415B-9F27-A76A5802CC6A}" dt="2020-05-19T13:52:43.547" v="1880" actId="255"/>
          <ac:spMkLst>
            <pc:docMk/>
            <pc:sldMk cId="1136537943" sldId="279"/>
            <ac:spMk id="50" creationId="{FD6C45F1-5A1C-4C4C-9E91-C9C33DCEF781}"/>
          </ac:spMkLst>
        </pc:spChg>
        <pc:spChg chg="add mod">
          <ac:chgData name="adeemanners@gmail.com" userId="68d3df961eb20d03" providerId="LiveId" clId="{0F1B47B9-C128-415B-9F27-A76A5802CC6A}" dt="2020-05-19T13:52:55.733" v="1882" actId="20577"/>
          <ac:spMkLst>
            <pc:docMk/>
            <pc:sldMk cId="1136537943" sldId="279"/>
            <ac:spMk id="51" creationId="{325E9121-EF23-4200-8F1F-E6345059F719}"/>
          </ac:spMkLst>
        </pc:spChg>
        <pc:spChg chg="add mod">
          <ac:chgData name="adeemanners@gmail.com" userId="68d3df961eb20d03" providerId="LiveId" clId="{0F1B47B9-C128-415B-9F27-A76A5802CC6A}" dt="2020-05-19T22:15:38.934" v="4914" actId="20577"/>
          <ac:spMkLst>
            <pc:docMk/>
            <pc:sldMk cId="1136537943" sldId="279"/>
            <ac:spMk id="52" creationId="{24A9F4A5-9DAD-4BAA-8E6A-4E979152316C}"/>
          </ac:spMkLst>
        </pc:spChg>
        <pc:spChg chg="add del mod">
          <ac:chgData name="adeemanners@gmail.com" userId="68d3df961eb20d03" providerId="LiveId" clId="{0F1B47B9-C128-415B-9F27-A76A5802CC6A}" dt="2020-05-19T13:54:20.523" v="1894"/>
          <ac:spMkLst>
            <pc:docMk/>
            <pc:sldMk cId="1136537943" sldId="279"/>
            <ac:spMk id="53" creationId="{07F86732-5E4A-44FC-BB0E-055CF44F7357}"/>
          </ac:spMkLst>
        </pc:spChg>
        <pc:spChg chg="add del mod">
          <ac:chgData name="adeemanners@gmail.com" userId="68d3df961eb20d03" providerId="LiveId" clId="{0F1B47B9-C128-415B-9F27-A76A5802CC6A}" dt="2020-05-19T22:08:47.830" v="4845" actId="478"/>
          <ac:spMkLst>
            <pc:docMk/>
            <pc:sldMk cId="1136537943" sldId="279"/>
            <ac:spMk id="53" creationId="{12D559CE-B187-40BD-B0F1-8254382A7AC0}"/>
          </ac:spMkLst>
        </pc:spChg>
        <pc:spChg chg="add mod">
          <ac:chgData name="adeemanners@gmail.com" userId="68d3df961eb20d03" providerId="LiveId" clId="{0F1B47B9-C128-415B-9F27-A76A5802CC6A}" dt="2020-05-19T13:56:12.589" v="1915" actId="207"/>
          <ac:spMkLst>
            <pc:docMk/>
            <pc:sldMk cId="1136537943" sldId="279"/>
            <ac:spMk id="54" creationId="{B6F85BD2-9F66-4717-8324-9C7A1F5EE7B4}"/>
          </ac:spMkLst>
        </pc:spChg>
        <pc:spChg chg="add del mod">
          <ac:chgData name="adeemanners@gmail.com" userId="68d3df961eb20d03" providerId="LiveId" clId="{0F1B47B9-C128-415B-9F27-A76A5802CC6A}" dt="2020-05-19T18:30:55.203" v="3629"/>
          <ac:spMkLst>
            <pc:docMk/>
            <pc:sldMk cId="1136537943" sldId="279"/>
            <ac:spMk id="55" creationId="{1435F2A2-FB72-45F5-85D1-A5CA57AB7816}"/>
          </ac:spMkLst>
        </pc:spChg>
        <pc:spChg chg="add del mod">
          <ac:chgData name="adeemanners@gmail.com" userId="68d3df961eb20d03" providerId="LiveId" clId="{0F1B47B9-C128-415B-9F27-A76A5802CC6A}" dt="2020-05-19T22:30:18.286" v="5049" actId="478"/>
          <ac:spMkLst>
            <pc:docMk/>
            <pc:sldMk cId="1136537943" sldId="279"/>
            <ac:spMk id="55" creationId="{47CA410E-1A85-4EFB-9617-62BAFA69D032}"/>
          </ac:spMkLst>
        </pc:spChg>
        <pc:spChg chg="add mod">
          <ac:chgData name="adeemanners@gmail.com" userId="68d3df961eb20d03" providerId="LiveId" clId="{0F1B47B9-C128-415B-9F27-A76A5802CC6A}" dt="2020-05-19T18:34:57.333" v="3782" actId="20577"/>
          <ac:spMkLst>
            <pc:docMk/>
            <pc:sldMk cId="1136537943" sldId="279"/>
            <ac:spMk id="56" creationId="{1929EDED-B06B-46DA-8C4F-03DCCC7AE98C}"/>
          </ac:spMkLst>
        </pc:spChg>
        <pc:spChg chg="add mod">
          <ac:chgData name="adeemanners@gmail.com" userId="68d3df961eb20d03" providerId="LiveId" clId="{0F1B47B9-C128-415B-9F27-A76A5802CC6A}" dt="2020-05-19T22:29:15.537" v="5039" actId="207"/>
          <ac:spMkLst>
            <pc:docMk/>
            <pc:sldMk cId="1136537943" sldId="279"/>
            <ac:spMk id="59" creationId="{6DE68DCF-B9BB-46CA-A3DD-B08546798B83}"/>
          </ac:spMkLst>
        </pc:spChg>
        <pc:cxnChg chg="add mod">
          <ac:chgData name="adeemanners@gmail.com" userId="68d3df961eb20d03" providerId="LiveId" clId="{0F1B47B9-C128-415B-9F27-A76A5802CC6A}" dt="2020-05-19T22:30:32.942" v="5051" actId="14100"/>
          <ac:cxnSpMkLst>
            <pc:docMk/>
            <pc:sldMk cId="1136537943" sldId="279"/>
            <ac:cxnSpMk id="5" creationId="{F1397C9B-802A-4E62-9D75-22253A814BB2}"/>
          </ac:cxnSpMkLst>
        </pc:cxnChg>
        <pc:cxnChg chg="add mod">
          <ac:chgData name="adeemanners@gmail.com" userId="68d3df961eb20d03" providerId="LiveId" clId="{0F1B47B9-C128-415B-9F27-A76A5802CC6A}" dt="2020-05-19T22:29:29.052" v="5040" actId="14100"/>
          <ac:cxnSpMkLst>
            <pc:docMk/>
            <pc:sldMk cId="1136537943" sldId="279"/>
            <ac:cxnSpMk id="7" creationId="{77057AB0-1990-4754-9F33-E581978AB41D}"/>
          </ac:cxnSpMkLst>
        </pc:cxnChg>
        <pc:cxnChg chg="add mod">
          <ac:chgData name="adeemanners@gmail.com" userId="68d3df961eb20d03" providerId="LiveId" clId="{0F1B47B9-C128-415B-9F27-A76A5802CC6A}" dt="2020-05-19T22:25:31.494" v="5009" actId="1076"/>
          <ac:cxnSpMkLst>
            <pc:docMk/>
            <pc:sldMk cId="1136537943" sldId="279"/>
            <ac:cxnSpMk id="14" creationId="{8ECFDB8A-AC5A-44E1-811B-A2252060DAC6}"/>
          </ac:cxnSpMkLst>
        </pc:cxnChg>
        <pc:cxnChg chg="add del mod">
          <ac:chgData name="adeemanners@gmail.com" userId="68d3df961eb20d03" providerId="LiveId" clId="{0F1B47B9-C128-415B-9F27-A76A5802CC6A}" dt="2020-05-19T22:13:21.805" v="4896" actId="478"/>
          <ac:cxnSpMkLst>
            <pc:docMk/>
            <pc:sldMk cId="1136537943" sldId="279"/>
            <ac:cxnSpMk id="57" creationId="{5ED89365-5493-4102-81CB-FB6FC47A8DF3}"/>
          </ac:cxnSpMkLst>
        </pc:cxnChg>
        <pc:cxnChg chg="add del mod">
          <ac:chgData name="adeemanners@gmail.com" userId="68d3df961eb20d03" providerId="LiveId" clId="{0F1B47B9-C128-415B-9F27-A76A5802CC6A}" dt="2020-05-19T22:13:19.133" v="4895" actId="478"/>
          <ac:cxnSpMkLst>
            <pc:docMk/>
            <pc:sldMk cId="1136537943" sldId="279"/>
            <ac:cxnSpMk id="58" creationId="{00DBB2F5-07FA-464E-8A7C-6E74A78A8028}"/>
          </ac:cxnSpMkLst>
        </pc:cxnChg>
      </pc:sldChg>
      <pc:sldChg chg="addSp delSp modSp add mod modTransition modAnim">
        <pc:chgData name="adeemanners@gmail.com" userId="68d3df961eb20d03" providerId="LiveId" clId="{0F1B47B9-C128-415B-9F27-A76A5802CC6A}" dt="2020-05-25T01:05:55.942" v="7835"/>
        <pc:sldMkLst>
          <pc:docMk/>
          <pc:sldMk cId="692844286" sldId="280"/>
        </pc:sldMkLst>
        <pc:spChg chg="add mod">
          <ac:chgData name="adeemanners@gmail.com" userId="68d3df961eb20d03" providerId="LiveId" clId="{0F1B47B9-C128-415B-9F27-A76A5802CC6A}" dt="2020-05-18T22:36:46.017" v="355" actId="14100"/>
          <ac:spMkLst>
            <pc:docMk/>
            <pc:sldMk cId="692844286" sldId="280"/>
            <ac:spMk id="2" creationId="{9F039A31-D594-4C04-A6F3-5F4B54230C0E}"/>
          </ac:spMkLst>
        </pc:spChg>
        <pc:spChg chg="add mod">
          <ac:chgData name="adeemanners@gmail.com" userId="68d3df961eb20d03" providerId="LiveId" clId="{0F1B47B9-C128-415B-9F27-A76A5802CC6A}" dt="2020-05-24T19:39:30.285" v="5431" actId="255"/>
          <ac:spMkLst>
            <pc:docMk/>
            <pc:sldMk cId="692844286" sldId="280"/>
            <ac:spMk id="3" creationId="{E344BB6C-4552-4F67-B1F8-2CFA08DDF96A}"/>
          </ac:spMkLst>
        </pc:spChg>
        <pc:spChg chg="add mod">
          <ac:chgData name="adeemanners@gmail.com" userId="68d3df961eb20d03" providerId="LiveId" clId="{0F1B47B9-C128-415B-9F27-A76A5802CC6A}" dt="2020-05-19T18:15:51.695" v="3477" actId="255"/>
          <ac:spMkLst>
            <pc:docMk/>
            <pc:sldMk cId="692844286" sldId="280"/>
            <ac:spMk id="4" creationId="{21EE145B-AF26-437F-A7F0-EB4FB208D268}"/>
          </ac:spMkLst>
        </pc:spChg>
        <pc:spChg chg="mod">
          <ac:chgData name="adeemanners@gmail.com" userId="68d3df961eb20d03" providerId="LiveId" clId="{0F1B47B9-C128-415B-9F27-A76A5802CC6A}" dt="2020-05-24T19:38:54.130" v="5428" actId="27636"/>
          <ac:spMkLst>
            <pc:docMk/>
            <pc:sldMk cId="692844286" sldId="280"/>
            <ac:spMk id="6" creationId="{6EC28E91-4960-4B47-8577-88528BCB2FC0}"/>
          </ac:spMkLst>
        </pc:spChg>
        <pc:spChg chg="add mod">
          <ac:chgData name="adeemanners@gmail.com" userId="68d3df961eb20d03" providerId="LiveId" clId="{0F1B47B9-C128-415B-9F27-A76A5802CC6A}" dt="2020-05-19T18:20:33" v="3596" actId="207"/>
          <ac:spMkLst>
            <pc:docMk/>
            <pc:sldMk cId="692844286" sldId="280"/>
            <ac:spMk id="7" creationId="{6E645540-8730-42BE-B40C-F20023234FC6}"/>
          </ac:spMkLst>
        </pc:spChg>
        <pc:spChg chg="del">
          <ac:chgData name="adeemanners@gmail.com" userId="68d3df961eb20d03" providerId="LiveId" clId="{0F1B47B9-C128-415B-9F27-A76A5802CC6A}" dt="2020-05-18T22:13:39.391" v="207" actId="478"/>
          <ac:spMkLst>
            <pc:docMk/>
            <pc:sldMk cId="692844286" sldId="280"/>
            <ac:spMk id="8" creationId="{08747C44-6395-487F-B6D6-31BBC49EDC2F}"/>
          </ac:spMkLst>
        </pc:spChg>
        <pc:spChg chg="add del mod">
          <ac:chgData name="adeemanners@gmail.com" userId="68d3df961eb20d03" providerId="LiveId" clId="{0F1B47B9-C128-415B-9F27-A76A5802CC6A}" dt="2020-05-18T22:21:24.846" v="278" actId="478"/>
          <ac:spMkLst>
            <pc:docMk/>
            <pc:sldMk cId="692844286" sldId="280"/>
            <ac:spMk id="9" creationId="{2E84C36A-523A-478D-801A-BA4CE6B5C9B6}"/>
          </ac:spMkLst>
        </pc:spChg>
        <pc:spChg chg="add mod">
          <ac:chgData name="adeemanners@gmail.com" userId="68d3df961eb20d03" providerId="LiveId" clId="{0F1B47B9-C128-415B-9F27-A76A5802CC6A}" dt="2020-05-24T19:39:41.332" v="5432" actId="255"/>
          <ac:spMkLst>
            <pc:docMk/>
            <pc:sldMk cId="692844286" sldId="280"/>
            <ac:spMk id="11" creationId="{41C46FF9-DF57-4CCC-B533-935BA49DC825}"/>
          </ac:spMkLst>
        </pc:spChg>
        <pc:spChg chg="add mod">
          <ac:chgData name="adeemanners@gmail.com" userId="68d3df961eb20d03" providerId="LiveId" clId="{0F1B47B9-C128-415B-9F27-A76A5802CC6A}" dt="2020-05-18T23:02:01.530" v="434" actId="1076"/>
          <ac:spMkLst>
            <pc:docMk/>
            <pc:sldMk cId="692844286" sldId="280"/>
            <ac:spMk id="12" creationId="{46010270-8B14-4CDE-92B6-11CF5EB8460C}"/>
          </ac:spMkLst>
        </pc:spChg>
        <pc:spChg chg="add del mod">
          <ac:chgData name="adeemanners@gmail.com" userId="68d3df961eb20d03" providerId="LiveId" clId="{0F1B47B9-C128-415B-9F27-A76A5802CC6A}" dt="2020-05-18T22:46:27.042" v="398" actId="478"/>
          <ac:spMkLst>
            <pc:docMk/>
            <pc:sldMk cId="692844286" sldId="280"/>
            <ac:spMk id="13" creationId="{790F6AC6-B24D-4FAE-BD9F-75BC33AC33EA}"/>
          </ac:spMkLst>
        </pc:spChg>
        <pc:spChg chg="add mod">
          <ac:chgData name="adeemanners@gmail.com" userId="68d3df961eb20d03" providerId="LiveId" clId="{0F1B47B9-C128-415B-9F27-A76A5802CC6A}" dt="2020-05-24T19:39:10.317" v="5429" actId="255"/>
          <ac:spMkLst>
            <pc:docMk/>
            <pc:sldMk cId="692844286" sldId="280"/>
            <ac:spMk id="14" creationId="{2A70CEB0-8342-46B9-A4E1-7A1801A0522D}"/>
          </ac:spMkLst>
        </pc:spChg>
        <pc:spChg chg="add del mod">
          <ac:chgData name="adeemanners@gmail.com" userId="68d3df961eb20d03" providerId="LiveId" clId="{0F1B47B9-C128-415B-9F27-A76A5802CC6A}" dt="2020-05-18T22:31:36.494" v="324" actId="478"/>
          <ac:spMkLst>
            <pc:docMk/>
            <pc:sldMk cId="692844286" sldId="280"/>
            <ac:spMk id="15" creationId="{2E73DABD-0C45-445D-A7A3-A4EA708067AC}"/>
          </ac:spMkLst>
        </pc:spChg>
        <pc:spChg chg="add mod">
          <ac:chgData name="adeemanners@gmail.com" userId="68d3df961eb20d03" providerId="LiveId" clId="{0F1B47B9-C128-415B-9F27-A76A5802CC6A}" dt="2020-05-19T18:16:17.071" v="3480" actId="14100"/>
          <ac:spMkLst>
            <pc:docMk/>
            <pc:sldMk cId="692844286" sldId="280"/>
            <ac:spMk id="15" creationId="{7B735464-1A9A-479A-BFBB-F626B31DBA60}"/>
          </ac:spMkLst>
        </pc:spChg>
        <pc:spChg chg="add del mod">
          <ac:chgData name="adeemanners@gmail.com" userId="68d3df961eb20d03" providerId="LiveId" clId="{0F1B47B9-C128-415B-9F27-A76A5802CC6A}" dt="2020-05-18T22:32:10.194" v="329" actId="478"/>
          <ac:spMkLst>
            <pc:docMk/>
            <pc:sldMk cId="692844286" sldId="280"/>
            <ac:spMk id="16" creationId="{B222F267-B0E5-463B-B2AD-A744F9537D8B}"/>
          </ac:spMkLst>
        </pc:spChg>
        <pc:spChg chg="add del mod">
          <ac:chgData name="adeemanners@gmail.com" userId="68d3df961eb20d03" providerId="LiveId" clId="{0F1B47B9-C128-415B-9F27-A76A5802CC6A}" dt="2020-05-18T22:32:21.817" v="331" actId="478"/>
          <ac:spMkLst>
            <pc:docMk/>
            <pc:sldMk cId="692844286" sldId="280"/>
            <ac:spMk id="17" creationId="{F1A2CCD9-B499-42BF-8703-23C000260AF6}"/>
          </ac:spMkLst>
        </pc:spChg>
        <pc:spChg chg="add mod">
          <ac:chgData name="adeemanners@gmail.com" userId="68d3df961eb20d03" providerId="LiveId" clId="{0F1B47B9-C128-415B-9F27-A76A5802CC6A}" dt="2020-05-24T19:39:16.645" v="5430" actId="255"/>
          <ac:spMkLst>
            <pc:docMk/>
            <pc:sldMk cId="692844286" sldId="280"/>
            <ac:spMk id="18" creationId="{F2AC56BA-3858-48DE-BC91-E1A36A738B00}"/>
          </ac:spMkLst>
        </pc:spChg>
        <pc:spChg chg="add del mod">
          <ac:chgData name="adeemanners@gmail.com" userId="68d3df961eb20d03" providerId="LiveId" clId="{0F1B47B9-C128-415B-9F27-A76A5802CC6A}" dt="2020-05-18T22:39:09.634" v="377" actId="478"/>
          <ac:spMkLst>
            <pc:docMk/>
            <pc:sldMk cId="692844286" sldId="280"/>
            <ac:spMk id="19" creationId="{A21F2EE2-D6CC-4A10-BD08-201D598C3AE7}"/>
          </ac:spMkLst>
        </pc:spChg>
        <pc:spChg chg="add mod">
          <ac:chgData name="adeemanners@gmail.com" userId="68d3df961eb20d03" providerId="LiveId" clId="{0F1B47B9-C128-415B-9F27-A76A5802CC6A}" dt="2020-05-18T22:46:57.229" v="401" actId="207"/>
          <ac:spMkLst>
            <pc:docMk/>
            <pc:sldMk cId="692844286" sldId="280"/>
            <ac:spMk id="20" creationId="{9C5D5D49-2363-47BE-9948-0DD786F5FD22}"/>
          </ac:spMkLst>
        </pc:spChg>
        <pc:picChg chg="add mod">
          <ac:chgData name="adeemanners@gmail.com" userId="68d3df961eb20d03" providerId="LiveId" clId="{0F1B47B9-C128-415B-9F27-A76A5802CC6A}" dt="2020-05-19T18:13:39.148" v="3443" actId="1076"/>
          <ac:picMkLst>
            <pc:docMk/>
            <pc:sldMk cId="692844286" sldId="280"/>
            <ac:picMk id="13" creationId="{CEF3569D-DE5C-442A-BA9F-BC1F97379F96}"/>
          </ac:picMkLst>
        </pc:picChg>
        <pc:cxnChg chg="add mod">
          <ac:chgData name="adeemanners@gmail.com" userId="68d3df961eb20d03" providerId="LiveId" clId="{0F1B47B9-C128-415B-9F27-A76A5802CC6A}" dt="2020-05-18T22:37:28.563" v="361" actId="1076"/>
          <ac:cxnSpMkLst>
            <pc:docMk/>
            <pc:sldMk cId="692844286" sldId="280"/>
            <ac:cxnSpMk id="5" creationId="{979C8D82-4C2B-4C03-851C-34376BE00838}"/>
          </ac:cxnSpMkLst>
        </pc:cxnChg>
        <pc:cxnChg chg="add del">
          <ac:chgData name="adeemanners@gmail.com" userId="68d3df961eb20d03" providerId="LiveId" clId="{0F1B47B9-C128-415B-9F27-A76A5802CC6A}" dt="2020-05-18T22:21:52.892" v="280" actId="478"/>
          <ac:cxnSpMkLst>
            <pc:docMk/>
            <pc:sldMk cId="692844286" sldId="280"/>
            <ac:cxnSpMk id="10" creationId="{B36F7760-81E9-48FE-AD57-C311ACBB62B4}"/>
          </ac:cxnSpMkLst>
        </pc:cxnChg>
      </pc:sldChg>
      <pc:sldChg chg="addSp delSp modSp add del mod ord">
        <pc:chgData name="adeemanners@gmail.com" userId="68d3df961eb20d03" providerId="LiveId" clId="{0F1B47B9-C128-415B-9F27-A76A5802CC6A}" dt="2020-05-18T22:09:31.740" v="200" actId="47"/>
        <pc:sldMkLst>
          <pc:docMk/>
          <pc:sldMk cId="3364247633" sldId="280"/>
        </pc:sldMkLst>
        <pc:spChg chg="add mod">
          <ac:chgData name="adeemanners@gmail.com" userId="68d3df961eb20d03" providerId="LiveId" clId="{0F1B47B9-C128-415B-9F27-A76A5802CC6A}" dt="2020-05-18T22:07:54.053" v="179" actId="21"/>
          <ac:spMkLst>
            <pc:docMk/>
            <pc:sldMk cId="3364247633" sldId="280"/>
            <ac:spMk id="3" creationId="{4636F00B-4916-4699-B002-420CAED6D65A}"/>
          </ac:spMkLst>
        </pc:spChg>
        <pc:spChg chg="del">
          <ac:chgData name="adeemanners@gmail.com" userId="68d3df961eb20d03" providerId="LiveId" clId="{0F1B47B9-C128-415B-9F27-A76A5802CC6A}" dt="2020-05-18T22:07:54.053" v="179" actId="21"/>
          <ac:spMkLst>
            <pc:docMk/>
            <pc:sldMk cId="3364247633" sldId="280"/>
            <ac:spMk id="6" creationId="{6EC28E91-4960-4B47-8577-88528BCB2FC0}"/>
          </ac:spMkLst>
        </pc:spChg>
        <pc:spChg chg="del">
          <ac:chgData name="adeemanners@gmail.com" userId="68d3df961eb20d03" providerId="LiveId" clId="{0F1B47B9-C128-415B-9F27-A76A5802CC6A}" dt="2020-05-18T22:08:41.866" v="191" actId="21"/>
          <ac:spMkLst>
            <pc:docMk/>
            <pc:sldMk cId="3364247633" sldId="280"/>
            <ac:spMk id="8" creationId="{08747C44-6395-487F-B6D6-31BBC49EDC2F}"/>
          </ac:spMkLst>
        </pc:spChg>
      </pc:sldChg>
      <pc:sldChg chg="addSp modSp add mod modTransition modAnim">
        <pc:chgData name="adeemanners@gmail.com" userId="68d3df961eb20d03" providerId="LiveId" clId="{0F1B47B9-C128-415B-9F27-A76A5802CC6A}" dt="2020-05-25T01:06:01.895" v="7841"/>
        <pc:sldMkLst>
          <pc:docMk/>
          <pc:sldMk cId="446291756" sldId="281"/>
        </pc:sldMkLst>
        <pc:spChg chg="mod">
          <ac:chgData name="adeemanners@gmail.com" userId="68d3df961eb20d03" providerId="LiveId" clId="{0F1B47B9-C128-415B-9F27-A76A5802CC6A}" dt="2020-05-18T22:47:26.197" v="404" actId="1076"/>
          <ac:spMkLst>
            <pc:docMk/>
            <pc:sldMk cId="446291756" sldId="281"/>
            <ac:spMk id="2" creationId="{9F039A31-D594-4C04-A6F3-5F4B54230C0E}"/>
          </ac:spMkLst>
        </pc:spChg>
        <pc:spChg chg="mod">
          <ac:chgData name="adeemanners@gmail.com" userId="68d3df961eb20d03" providerId="LiveId" clId="{0F1B47B9-C128-415B-9F27-A76A5802CC6A}" dt="2020-05-24T19:42:30.533" v="5441" actId="255"/>
          <ac:spMkLst>
            <pc:docMk/>
            <pc:sldMk cId="446291756" sldId="281"/>
            <ac:spMk id="3" creationId="{E344BB6C-4552-4F67-B1F8-2CFA08DDF96A}"/>
          </ac:spMkLst>
        </pc:spChg>
        <pc:spChg chg="add mod">
          <ac:chgData name="adeemanners@gmail.com" userId="68d3df961eb20d03" providerId="LiveId" clId="{0F1B47B9-C128-415B-9F27-A76A5802CC6A}" dt="2020-05-24T19:41:35.118" v="5437" actId="255"/>
          <ac:spMkLst>
            <pc:docMk/>
            <pc:sldMk cId="446291756" sldId="281"/>
            <ac:spMk id="4" creationId="{6006FADA-5539-4D9A-9420-684EAB6BD2AF}"/>
          </ac:spMkLst>
        </pc:spChg>
        <pc:spChg chg="mod">
          <ac:chgData name="adeemanners@gmail.com" userId="68d3df961eb20d03" providerId="LiveId" clId="{0F1B47B9-C128-415B-9F27-A76A5802CC6A}" dt="2020-05-24T19:40:58.728" v="5436" actId="14100"/>
          <ac:spMkLst>
            <pc:docMk/>
            <pc:sldMk cId="446291756" sldId="281"/>
            <ac:spMk id="6" creationId="{6EC28E91-4960-4B47-8577-88528BCB2FC0}"/>
          </ac:spMkLst>
        </pc:spChg>
        <pc:spChg chg="add mod">
          <ac:chgData name="adeemanners@gmail.com" userId="68d3df961eb20d03" providerId="LiveId" clId="{0F1B47B9-C128-415B-9F27-A76A5802CC6A}" dt="2020-05-24T19:41:45.390" v="5438" actId="255"/>
          <ac:spMkLst>
            <pc:docMk/>
            <pc:sldMk cId="446291756" sldId="281"/>
            <ac:spMk id="7" creationId="{FB85BC31-6537-4B08-A7A2-A609E9AB738C}"/>
          </ac:spMkLst>
        </pc:spChg>
        <pc:spChg chg="mod">
          <ac:chgData name="adeemanners@gmail.com" userId="68d3df961eb20d03" providerId="LiveId" clId="{0F1B47B9-C128-415B-9F27-A76A5802CC6A}" dt="2020-05-24T19:42:37.579" v="5442" actId="255"/>
          <ac:spMkLst>
            <pc:docMk/>
            <pc:sldMk cId="446291756" sldId="281"/>
            <ac:spMk id="11" creationId="{41C46FF9-DF57-4CCC-B533-935BA49DC825}"/>
          </ac:spMkLst>
        </pc:spChg>
        <pc:spChg chg="mod">
          <ac:chgData name="adeemanners@gmail.com" userId="68d3df961eb20d03" providerId="LiveId" clId="{0F1B47B9-C128-415B-9F27-A76A5802CC6A}" dt="2020-05-18T22:48:50.977" v="414" actId="1076"/>
          <ac:spMkLst>
            <pc:docMk/>
            <pc:sldMk cId="446291756" sldId="281"/>
            <ac:spMk id="12" creationId="{46010270-8B14-4CDE-92B6-11CF5EB8460C}"/>
          </ac:spMkLst>
        </pc:spChg>
        <pc:spChg chg="mod">
          <ac:chgData name="adeemanners@gmail.com" userId="68d3df961eb20d03" providerId="LiveId" clId="{0F1B47B9-C128-415B-9F27-A76A5802CC6A}" dt="2020-05-24T19:42:08.518" v="5439" actId="255"/>
          <ac:spMkLst>
            <pc:docMk/>
            <pc:sldMk cId="446291756" sldId="281"/>
            <ac:spMk id="14" creationId="{2A70CEB0-8342-46B9-A4E1-7A1801A0522D}"/>
          </ac:spMkLst>
        </pc:spChg>
        <pc:spChg chg="mod">
          <ac:chgData name="adeemanners@gmail.com" userId="68d3df961eb20d03" providerId="LiveId" clId="{0F1B47B9-C128-415B-9F27-A76A5802CC6A}" dt="2020-05-24T19:42:18.533" v="5440" actId="255"/>
          <ac:spMkLst>
            <pc:docMk/>
            <pc:sldMk cId="446291756" sldId="281"/>
            <ac:spMk id="18" creationId="{F2AC56BA-3858-48DE-BC91-E1A36A738B00}"/>
          </ac:spMkLst>
        </pc:spChg>
        <pc:spChg chg="mod">
          <ac:chgData name="adeemanners@gmail.com" userId="68d3df961eb20d03" providerId="LiveId" clId="{0F1B47B9-C128-415B-9F27-A76A5802CC6A}" dt="2020-05-18T22:48:59.414" v="415" actId="1076"/>
          <ac:spMkLst>
            <pc:docMk/>
            <pc:sldMk cId="446291756" sldId="281"/>
            <ac:spMk id="20" creationId="{9C5D5D49-2363-47BE-9948-0DD786F5FD22}"/>
          </ac:spMkLst>
        </pc:spChg>
        <pc:cxnChg chg="mod">
          <ac:chgData name="adeemanners@gmail.com" userId="68d3df961eb20d03" providerId="LiveId" clId="{0F1B47B9-C128-415B-9F27-A76A5802CC6A}" dt="2020-05-18T22:48:38.009" v="412" actId="1076"/>
          <ac:cxnSpMkLst>
            <pc:docMk/>
            <pc:sldMk cId="446291756" sldId="281"/>
            <ac:cxnSpMk id="5" creationId="{979C8D82-4C2B-4C03-851C-34376BE00838}"/>
          </ac:cxnSpMkLst>
        </pc:cxnChg>
      </pc:sldChg>
      <pc:sldChg chg="modSp add del mod">
        <pc:chgData name="adeemanners@gmail.com" userId="68d3df961eb20d03" providerId="LiveId" clId="{0F1B47B9-C128-415B-9F27-A76A5802CC6A}" dt="2020-05-18T22:47:10.697" v="402" actId="47"/>
        <pc:sldMkLst>
          <pc:docMk/>
          <pc:sldMk cId="4231362054" sldId="281"/>
        </pc:sldMkLst>
        <pc:spChg chg="mod">
          <ac:chgData name="adeemanners@gmail.com" userId="68d3df961eb20d03" providerId="LiveId" clId="{0F1B47B9-C128-415B-9F27-A76A5802CC6A}" dt="2020-05-18T22:39:41.162" v="380" actId="1076"/>
          <ac:spMkLst>
            <pc:docMk/>
            <pc:sldMk cId="4231362054" sldId="281"/>
            <ac:spMk id="2" creationId="{9F039A31-D594-4C04-A6F3-5F4B54230C0E}"/>
          </ac:spMkLst>
        </pc:spChg>
        <pc:spChg chg="mod">
          <ac:chgData name="adeemanners@gmail.com" userId="68d3df961eb20d03" providerId="LiveId" clId="{0F1B47B9-C128-415B-9F27-A76A5802CC6A}" dt="2020-05-18T22:39:45.348" v="381" actId="1076"/>
          <ac:spMkLst>
            <pc:docMk/>
            <pc:sldMk cId="4231362054" sldId="281"/>
            <ac:spMk id="3" creationId="{E344BB6C-4552-4F67-B1F8-2CFA08DDF96A}"/>
          </ac:spMkLst>
        </pc:spChg>
        <pc:spChg chg="mod">
          <ac:chgData name="adeemanners@gmail.com" userId="68d3df961eb20d03" providerId="LiveId" clId="{0F1B47B9-C128-415B-9F27-A76A5802CC6A}" dt="2020-05-18T22:39:52.644" v="382" actId="1076"/>
          <ac:spMkLst>
            <pc:docMk/>
            <pc:sldMk cId="4231362054" sldId="281"/>
            <ac:spMk id="11" creationId="{41C46FF9-DF57-4CCC-B533-935BA49DC825}"/>
          </ac:spMkLst>
        </pc:spChg>
        <pc:spChg chg="mod">
          <ac:chgData name="adeemanners@gmail.com" userId="68d3df961eb20d03" providerId="LiveId" clId="{0F1B47B9-C128-415B-9F27-A76A5802CC6A}" dt="2020-05-18T22:40:22.581" v="386" actId="1076"/>
          <ac:spMkLst>
            <pc:docMk/>
            <pc:sldMk cId="4231362054" sldId="281"/>
            <ac:spMk id="12" creationId="{46010270-8B14-4CDE-92B6-11CF5EB8460C}"/>
          </ac:spMkLst>
        </pc:spChg>
        <pc:spChg chg="mod">
          <ac:chgData name="adeemanners@gmail.com" userId="68d3df961eb20d03" providerId="LiveId" clId="{0F1B47B9-C128-415B-9F27-A76A5802CC6A}" dt="2020-05-18T22:40:18.800" v="385" actId="1076"/>
          <ac:spMkLst>
            <pc:docMk/>
            <pc:sldMk cId="4231362054" sldId="281"/>
            <ac:spMk id="13" creationId="{790F6AC6-B24D-4FAE-BD9F-75BC33AC33EA}"/>
          </ac:spMkLst>
        </pc:spChg>
        <pc:spChg chg="mod">
          <ac:chgData name="adeemanners@gmail.com" userId="68d3df961eb20d03" providerId="LiveId" clId="{0F1B47B9-C128-415B-9F27-A76A5802CC6A}" dt="2020-05-18T22:40:35.721" v="389" actId="14100"/>
          <ac:spMkLst>
            <pc:docMk/>
            <pc:sldMk cId="4231362054" sldId="281"/>
            <ac:spMk id="14" creationId="{2A70CEB0-8342-46B9-A4E1-7A1801A0522D}"/>
          </ac:spMkLst>
        </pc:spChg>
        <pc:spChg chg="mod">
          <ac:chgData name="adeemanners@gmail.com" userId="68d3df961eb20d03" providerId="LiveId" clId="{0F1B47B9-C128-415B-9F27-A76A5802CC6A}" dt="2020-05-18T22:40:43.658" v="391" actId="1076"/>
          <ac:spMkLst>
            <pc:docMk/>
            <pc:sldMk cId="4231362054" sldId="281"/>
            <ac:spMk id="18" creationId="{F2AC56BA-3858-48DE-BC91-E1A36A738B00}"/>
          </ac:spMkLst>
        </pc:spChg>
        <pc:cxnChg chg="mod">
          <ac:chgData name="adeemanners@gmail.com" userId="68d3df961eb20d03" providerId="LiveId" clId="{0F1B47B9-C128-415B-9F27-A76A5802CC6A}" dt="2020-05-18T22:39:58.066" v="383" actId="1076"/>
          <ac:cxnSpMkLst>
            <pc:docMk/>
            <pc:sldMk cId="4231362054" sldId="281"/>
            <ac:cxnSpMk id="5" creationId="{979C8D82-4C2B-4C03-851C-34376BE00838}"/>
          </ac:cxnSpMkLst>
        </pc:cxnChg>
      </pc:sldChg>
      <pc:sldChg chg="addSp delSp modSp add mod modTransition modAnim">
        <pc:chgData name="adeemanners@gmail.com" userId="68d3df961eb20d03" providerId="LiveId" clId="{0F1B47B9-C128-415B-9F27-A76A5802CC6A}" dt="2020-05-25T01:04:40.810" v="7826"/>
        <pc:sldMkLst>
          <pc:docMk/>
          <pc:sldMk cId="3666436349" sldId="282"/>
        </pc:sldMkLst>
        <pc:spChg chg="add del mod">
          <ac:chgData name="adeemanners@gmail.com" userId="68d3df961eb20d03" providerId="LiveId" clId="{0F1B47B9-C128-415B-9F27-A76A5802CC6A}" dt="2020-05-18T23:47:51.731" v="679" actId="478"/>
          <ac:spMkLst>
            <pc:docMk/>
            <pc:sldMk cId="3666436349" sldId="282"/>
            <ac:spMk id="2" creationId="{691E543A-809D-4071-9089-D08B5FBB3D33}"/>
          </ac:spMkLst>
        </pc:spChg>
        <pc:spChg chg="mod">
          <ac:chgData name="adeemanners@gmail.com" userId="68d3df961eb20d03" providerId="LiveId" clId="{0F1B47B9-C128-415B-9F27-A76A5802CC6A}" dt="2020-05-18T23:51:18.139" v="712" actId="208"/>
          <ac:spMkLst>
            <pc:docMk/>
            <pc:sldMk cId="3666436349" sldId="282"/>
            <ac:spMk id="3" creationId="{D53E2148-8B74-464D-AACF-0466CEC77C86}"/>
          </ac:spMkLst>
        </pc:spChg>
        <pc:spChg chg="mod">
          <ac:chgData name="adeemanners@gmail.com" userId="68d3df961eb20d03" providerId="LiveId" clId="{0F1B47B9-C128-415B-9F27-A76A5802CC6A}" dt="2020-05-24T19:50:02.533" v="5479" actId="1076"/>
          <ac:spMkLst>
            <pc:docMk/>
            <pc:sldMk cId="3666436349" sldId="282"/>
            <ac:spMk id="4" creationId="{54850C97-6EE3-4202-ACF5-2BC4ADE1DA74}"/>
          </ac:spMkLst>
        </pc:spChg>
        <pc:spChg chg="mod">
          <ac:chgData name="adeemanners@gmail.com" userId="68d3df961eb20d03" providerId="LiveId" clId="{0F1B47B9-C128-415B-9F27-A76A5802CC6A}" dt="2020-05-24T19:49:48.987" v="5475" actId="1076"/>
          <ac:spMkLst>
            <pc:docMk/>
            <pc:sldMk cId="3666436349" sldId="282"/>
            <ac:spMk id="5" creationId="{E7FE05DC-FCB9-44BE-BB89-0E7AF67AE116}"/>
          </ac:spMkLst>
        </pc:spChg>
        <pc:spChg chg="add mod">
          <ac:chgData name="adeemanners@gmail.com" userId="68d3df961eb20d03" providerId="LiveId" clId="{0F1B47B9-C128-415B-9F27-A76A5802CC6A}" dt="2020-05-18T23:51:31.795" v="714" actId="1582"/>
          <ac:spMkLst>
            <pc:docMk/>
            <pc:sldMk cId="3666436349" sldId="282"/>
            <ac:spMk id="6" creationId="{4993525A-2BAC-4BFF-8BD6-B85D6371FBFF}"/>
          </ac:spMkLst>
        </pc:spChg>
        <pc:spChg chg="mod">
          <ac:chgData name="adeemanners@gmail.com" userId="68d3df961eb20d03" providerId="LiveId" clId="{0F1B47B9-C128-415B-9F27-A76A5802CC6A}" dt="2020-05-24T19:49:09.488" v="5470" actId="255"/>
          <ac:spMkLst>
            <pc:docMk/>
            <pc:sldMk cId="3666436349" sldId="282"/>
            <ac:spMk id="7" creationId="{C7BB22AE-D015-499D-B23A-C31BF254E920}"/>
          </ac:spMkLst>
        </pc:spChg>
        <pc:spChg chg="mod">
          <ac:chgData name="adeemanners@gmail.com" userId="68d3df961eb20d03" providerId="LiveId" clId="{0F1B47B9-C128-415B-9F27-A76A5802CC6A}" dt="2020-05-24T19:49:55.159" v="5476" actId="1076"/>
          <ac:spMkLst>
            <pc:docMk/>
            <pc:sldMk cId="3666436349" sldId="282"/>
            <ac:spMk id="9" creationId="{2B461EAA-92E5-454A-891A-5F2B4312B14B}"/>
          </ac:spMkLst>
        </pc:spChg>
        <pc:spChg chg="mod">
          <ac:chgData name="adeemanners@gmail.com" userId="68d3df961eb20d03" providerId="LiveId" clId="{0F1B47B9-C128-415B-9F27-A76A5802CC6A}" dt="2020-05-24T19:48:53.427" v="5468" actId="255"/>
          <ac:spMkLst>
            <pc:docMk/>
            <pc:sldMk cId="3666436349" sldId="282"/>
            <ac:spMk id="10" creationId="{32A6E394-1CFD-4F45-924D-A325591C0C5E}"/>
          </ac:spMkLst>
        </pc:spChg>
        <pc:spChg chg="add mod">
          <ac:chgData name="adeemanners@gmail.com" userId="68d3df961eb20d03" providerId="LiveId" clId="{0F1B47B9-C128-415B-9F27-A76A5802CC6A}" dt="2020-05-18T23:54:49.398" v="735" actId="14100"/>
          <ac:spMkLst>
            <pc:docMk/>
            <pc:sldMk cId="3666436349" sldId="282"/>
            <ac:spMk id="11" creationId="{DE46D253-C7BE-40ED-88F0-C5DDFD999A48}"/>
          </ac:spMkLst>
        </pc:spChg>
        <pc:spChg chg="add mod">
          <ac:chgData name="adeemanners@gmail.com" userId="68d3df961eb20d03" providerId="LiveId" clId="{0F1B47B9-C128-415B-9F27-A76A5802CC6A}" dt="2020-05-18T23:56:36.297" v="749" actId="1076"/>
          <ac:spMkLst>
            <pc:docMk/>
            <pc:sldMk cId="3666436349" sldId="282"/>
            <ac:spMk id="12" creationId="{7974C43F-284D-4AB3-A2CD-E258E757E4B3}"/>
          </ac:spMkLst>
        </pc:spChg>
        <pc:spChg chg="add mod">
          <ac:chgData name="adeemanners@gmail.com" userId="68d3df961eb20d03" providerId="LiveId" clId="{0F1B47B9-C128-415B-9F27-A76A5802CC6A}" dt="2020-05-18T23:51:45.904" v="716" actId="1582"/>
          <ac:spMkLst>
            <pc:docMk/>
            <pc:sldMk cId="3666436349" sldId="282"/>
            <ac:spMk id="13" creationId="{F4458EA6-51C4-4143-BF4F-543BA321B933}"/>
          </ac:spMkLst>
        </pc:spChg>
        <pc:spChg chg="add mod">
          <ac:chgData name="adeemanners@gmail.com" userId="68d3df961eb20d03" providerId="LiveId" clId="{0F1B47B9-C128-415B-9F27-A76A5802CC6A}" dt="2020-05-19T01:27:33.103" v="933" actId="1076"/>
          <ac:spMkLst>
            <pc:docMk/>
            <pc:sldMk cId="3666436349" sldId="282"/>
            <ac:spMk id="14" creationId="{3F5E4F7C-88C3-47B1-87CC-283C98A7D2D5}"/>
          </ac:spMkLst>
        </pc:spChg>
        <pc:spChg chg="add del mod">
          <ac:chgData name="adeemanners@gmail.com" userId="68d3df961eb20d03" providerId="LiveId" clId="{0F1B47B9-C128-415B-9F27-A76A5802CC6A}" dt="2020-05-19T01:19:40.069" v="874" actId="478"/>
          <ac:spMkLst>
            <pc:docMk/>
            <pc:sldMk cId="3666436349" sldId="282"/>
            <ac:spMk id="16" creationId="{968AB847-944E-4F09-90FF-8B65D7460F55}"/>
          </ac:spMkLst>
        </pc:spChg>
        <pc:spChg chg="add mod">
          <ac:chgData name="adeemanners@gmail.com" userId="68d3df961eb20d03" providerId="LiveId" clId="{0F1B47B9-C128-415B-9F27-A76A5802CC6A}" dt="2020-05-19T01:17:31.052" v="857" actId="2085"/>
          <ac:spMkLst>
            <pc:docMk/>
            <pc:sldMk cId="3666436349" sldId="282"/>
            <ac:spMk id="22" creationId="{43ECBC73-B23C-4E83-91A9-9E377D258B4D}"/>
          </ac:spMkLst>
        </pc:spChg>
        <pc:spChg chg="add mod">
          <ac:chgData name="adeemanners@gmail.com" userId="68d3df961eb20d03" providerId="LiveId" clId="{0F1B47B9-C128-415B-9F27-A76A5802CC6A}" dt="2020-05-19T01:41:38.382" v="998" actId="208"/>
          <ac:spMkLst>
            <pc:docMk/>
            <pc:sldMk cId="3666436349" sldId="282"/>
            <ac:spMk id="23" creationId="{FE7FFAA3-3F83-4DCD-A225-0A8A41A4BACA}"/>
          </ac:spMkLst>
        </pc:spChg>
        <pc:spChg chg="add mod">
          <ac:chgData name="adeemanners@gmail.com" userId="68d3df961eb20d03" providerId="LiveId" clId="{0F1B47B9-C128-415B-9F27-A76A5802CC6A}" dt="2020-05-19T01:27:54.209" v="935" actId="2085"/>
          <ac:spMkLst>
            <pc:docMk/>
            <pc:sldMk cId="3666436349" sldId="282"/>
            <ac:spMk id="57" creationId="{9C5A6087-4B88-4A52-8270-356B8DCB9BBE}"/>
          </ac:spMkLst>
        </pc:spChg>
        <pc:spChg chg="add mod">
          <ac:chgData name="adeemanners@gmail.com" userId="68d3df961eb20d03" providerId="LiveId" clId="{0F1B47B9-C128-415B-9F27-A76A5802CC6A}" dt="2020-05-19T01:51:00.080" v="1060" actId="14100"/>
          <ac:spMkLst>
            <pc:docMk/>
            <pc:sldMk cId="3666436349" sldId="282"/>
            <ac:spMk id="136" creationId="{B83A451D-C770-4814-8F0C-270EC4486E58}"/>
          </ac:spMkLst>
        </pc:spChg>
        <pc:cxnChg chg="add mod">
          <ac:chgData name="adeemanners@gmail.com" userId="68d3df961eb20d03" providerId="LiveId" clId="{0F1B47B9-C128-415B-9F27-A76A5802CC6A}" dt="2020-05-18T23:53:17.753" v="724" actId="1582"/>
          <ac:cxnSpMkLst>
            <pc:docMk/>
            <pc:sldMk cId="3666436349" sldId="282"/>
            <ac:cxnSpMk id="15" creationId="{15E050A9-C38C-4AB6-AE4F-A7F7646FA631}"/>
          </ac:cxnSpMkLst>
        </pc:cxnChg>
        <pc:cxnChg chg="add mod">
          <ac:chgData name="adeemanners@gmail.com" userId="68d3df961eb20d03" providerId="LiveId" clId="{0F1B47B9-C128-415B-9F27-A76A5802CC6A}" dt="2020-05-18T23:55:09.663" v="738" actId="1582"/>
          <ac:cxnSpMkLst>
            <pc:docMk/>
            <pc:sldMk cId="3666436349" sldId="282"/>
            <ac:cxnSpMk id="18" creationId="{E8E82755-C752-4150-AD2F-7F1CBB96C173}"/>
          </ac:cxnSpMkLst>
        </pc:cxnChg>
        <pc:cxnChg chg="add mod">
          <ac:chgData name="adeemanners@gmail.com" userId="68d3df961eb20d03" providerId="LiveId" clId="{0F1B47B9-C128-415B-9F27-A76A5802CC6A}" dt="2020-05-18T23:55:50.439" v="742" actId="1582"/>
          <ac:cxnSpMkLst>
            <pc:docMk/>
            <pc:sldMk cId="3666436349" sldId="282"/>
            <ac:cxnSpMk id="20" creationId="{31B826B4-AB12-4575-8ED5-2C0440B00B70}"/>
          </ac:cxnSpMkLst>
        </pc:cxnChg>
        <pc:cxnChg chg="add del mod">
          <ac:chgData name="adeemanners@gmail.com" userId="68d3df961eb20d03" providerId="LiveId" clId="{0F1B47B9-C128-415B-9F27-A76A5802CC6A}" dt="2020-05-19T01:19:26.336" v="873" actId="478"/>
          <ac:cxnSpMkLst>
            <pc:docMk/>
            <pc:sldMk cId="3666436349" sldId="282"/>
            <ac:cxnSpMk id="25" creationId="{BD84878C-A0F1-4088-87D4-0BB82A80EA52}"/>
          </ac:cxnSpMkLst>
        </pc:cxnChg>
        <pc:cxnChg chg="add del mod">
          <ac:chgData name="adeemanners@gmail.com" userId="68d3df961eb20d03" providerId="LiveId" clId="{0F1B47B9-C128-415B-9F27-A76A5802CC6A}" dt="2020-05-19T01:19:24.399" v="872" actId="478"/>
          <ac:cxnSpMkLst>
            <pc:docMk/>
            <pc:sldMk cId="3666436349" sldId="282"/>
            <ac:cxnSpMk id="30" creationId="{8F48AC29-C66D-4DB7-B129-3DA3BBD81BD7}"/>
          </ac:cxnSpMkLst>
        </pc:cxnChg>
        <pc:cxnChg chg="add del mod">
          <ac:chgData name="adeemanners@gmail.com" userId="68d3df961eb20d03" providerId="LiveId" clId="{0F1B47B9-C128-415B-9F27-A76A5802CC6A}" dt="2020-05-19T01:19:21.446" v="871" actId="478"/>
          <ac:cxnSpMkLst>
            <pc:docMk/>
            <pc:sldMk cId="3666436349" sldId="282"/>
            <ac:cxnSpMk id="34" creationId="{F8E75B51-B15F-4EFA-A222-54442C601F24}"/>
          </ac:cxnSpMkLst>
        </pc:cxnChg>
        <pc:cxnChg chg="add mod">
          <ac:chgData name="adeemanners@gmail.com" userId="68d3df961eb20d03" providerId="LiveId" clId="{0F1B47B9-C128-415B-9F27-A76A5802CC6A}" dt="2020-05-19T01:17:50.563" v="859" actId="1076"/>
          <ac:cxnSpMkLst>
            <pc:docMk/>
            <pc:sldMk cId="3666436349" sldId="282"/>
            <ac:cxnSpMk id="38" creationId="{9E6784BD-FFC3-43D3-9F90-D42246C193F0}"/>
          </ac:cxnSpMkLst>
        </pc:cxnChg>
        <pc:cxnChg chg="add mod">
          <ac:chgData name="adeemanners@gmail.com" userId="68d3df961eb20d03" providerId="LiveId" clId="{0F1B47B9-C128-415B-9F27-A76A5802CC6A}" dt="2020-05-19T01:14:22.176" v="842" actId="1582"/>
          <ac:cxnSpMkLst>
            <pc:docMk/>
            <pc:sldMk cId="3666436349" sldId="282"/>
            <ac:cxnSpMk id="40" creationId="{0BD77188-E683-4758-BAA0-6E6F2662B481}"/>
          </ac:cxnSpMkLst>
        </pc:cxnChg>
        <pc:cxnChg chg="add mod">
          <ac:chgData name="adeemanners@gmail.com" userId="68d3df961eb20d03" providerId="LiveId" clId="{0F1B47B9-C128-415B-9F27-A76A5802CC6A}" dt="2020-05-19T01:18:14.916" v="863" actId="14100"/>
          <ac:cxnSpMkLst>
            <pc:docMk/>
            <pc:sldMk cId="3666436349" sldId="282"/>
            <ac:cxnSpMk id="43" creationId="{27243475-EE50-4EE4-BF84-676C4267FDFC}"/>
          </ac:cxnSpMkLst>
        </pc:cxnChg>
        <pc:cxnChg chg="add mod">
          <ac:chgData name="adeemanners@gmail.com" userId="68d3df961eb20d03" providerId="LiveId" clId="{0F1B47B9-C128-415B-9F27-A76A5802CC6A}" dt="2020-05-19T01:16:35.444" v="854" actId="13822"/>
          <ac:cxnSpMkLst>
            <pc:docMk/>
            <pc:sldMk cId="3666436349" sldId="282"/>
            <ac:cxnSpMk id="51" creationId="{BF85F09C-D866-4D3C-A38F-DEF3D708F300}"/>
          </ac:cxnSpMkLst>
        </pc:cxnChg>
        <pc:cxnChg chg="add mod">
          <ac:chgData name="adeemanners@gmail.com" userId="68d3df961eb20d03" providerId="LiveId" clId="{0F1B47B9-C128-415B-9F27-A76A5802CC6A}" dt="2020-05-19T01:27:33.103" v="933" actId="1076"/>
          <ac:cxnSpMkLst>
            <pc:docMk/>
            <pc:sldMk cId="3666436349" sldId="282"/>
            <ac:cxnSpMk id="59" creationId="{8273D3C4-A8BC-415C-8974-F9BFD0CC91F2}"/>
          </ac:cxnSpMkLst>
        </pc:cxnChg>
        <pc:cxnChg chg="add mod">
          <ac:chgData name="adeemanners@gmail.com" userId="68d3df961eb20d03" providerId="LiveId" clId="{0F1B47B9-C128-415B-9F27-A76A5802CC6A}" dt="2020-05-19T01:27:33.103" v="933" actId="1076"/>
          <ac:cxnSpMkLst>
            <pc:docMk/>
            <pc:sldMk cId="3666436349" sldId="282"/>
            <ac:cxnSpMk id="62" creationId="{C94AD7AE-C924-4415-BF13-FE5DE15B9991}"/>
          </ac:cxnSpMkLst>
        </pc:cxnChg>
        <pc:cxnChg chg="add mod">
          <ac:chgData name="adeemanners@gmail.com" userId="68d3df961eb20d03" providerId="LiveId" clId="{0F1B47B9-C128-415B-9F27-A76A5802CC6A}" dt="2020-05-19T01:28:06.779" v="936" actId="14100"/>
          <ac:cxnSpMkLst>
            <pc:docMk/>
            <pc:sldMk cId="3666436349" sldId="282"/>
            <ac:cxnSpMk id="64" creationId="{06EEDDF4-524C-45CF-AA79-08A2869B248C}"/>
          </ac:cxnSpMkLst>
        </pc:cxnChg>
        <pc:cxnChg chg="add mod">
          <ac:chgData name="adeemanners@gmail.com" userId="68d3df961eb20d03" providerId="LiveId" clId="{0F1B47B9-C128-415B-9F27-A76A5802CC6A}" dt="2020-05-19T01:28:10.935" v="937" actId="14100"/>
          <ac:cxnSpMkLst>
            <pc:docMk/>
            <pc:sldMk cId="3666436349" sldId="282"/>
            <ac:cxnSpMk id="82" creationId="{241F609B-EF68-4CAC-B95F-E5FADB90B545}"/>
          </ac:cxnSpMkLst>
        </pc:cxnChg>
        <pc:cxnChg chg="add del mod">
          <ac:chgData name="adeemanners@gmail.com" userId="68d3df961eb20d03" providerId="LiveId" clId="{0F1B47B9-C128-415B-9F27-A76A5802CC6A}" dt="2020-05-19T01:32:26.786" v="957" actId="478"/>
          <ac:cxnSpMkLst>
            <pc:docMk/>
            <pc:sldMk cId="3666436349" sldId="282"/>
            <ac:cxnSpMk id="94" creationId="{BF3AF947-C4E6-4BB6-BAB2-B6B3A5332C6D}"/>
          </ac:cxnSpMkLst>
        </pc:cxnChg>
        <pc:cxnChg chg="add del">
          <ac:chgData name="adeemanners@gmail.com" userId="68d3df961eb20d03" providerId="LiveId" clId="{0F1B47B9-C128-415B-9F27-A76A5802CC6A}" dt="2020-05-19T01:29:07.432" v="940" actId="478"/>
          <ac:cxnSpMkLst>
            <pc:docMk/>
            <pc:sldMk cId="3666436349" sldId="282"/>
            <ac:cxnSpMk id="96" creationId="{772342C3-D1E0-497E-8CAC-2999D668A05B}"/>
          </ac:cxnSpMkLst>
        </pc:cxnChg>
        <pc:cxnChg chg="add del mod">
          <ac:chgData name="adeemanners@gmail.com" userId="68d3df961eb20d03" providerId="LiveId" clId="{0F1B47B9-C128-415B-9F27-A76A5802CC6A}" dt="2020-05-19T01:32:20.880" v="955" actId="478"/>
          <ac:cxnSpMkLst>
            <pc:docMk/>
            <pc:sldMk cId="3666436349" sldId="282"/>
            <ac:cxnSpMk id="98" creationId="{841B4DD6-0D02-4256-A40A-A6AC51F75C6D}"/>
          </ac:cxnSpMkLst>
        </pc:cxnChg>
        <pc:cxnChg chg="add del mod">
          <ac:chgData name="adeemanners@gmail.com" userId="68d3df961eb20d03" providerId="LiveId" clId="{0F1B47B9-C128-415B-9F27-A76A5802CC6A}" dt="2020-05-19T01:32:24.614" v="956" actId="478"/>
          <ac:cxnSpMkLst>
            <pc:docMk/>
            <pc:sldMk cId="3666436349" sldId="282"/>
            <ac:cxnSpMk id="100" creationId="{5B8238EE-7EAF-4D2C-A642-A016564B1FCA}"/>
          </ac:cxnSpMkLst>
        </pc:cxnChg>
        <pc:cxnChg chg="add del mod">
          <ac:chgData name="adeemanners@gmail.com" userId="68d3df961eb20d03" providerId="LiveId" clId="{0F1B47B9-C128-415B-9F27-A76A5802CC6A}" dt="2020-05-19T01:32:18.802" v="954" actId="478"/>
          <ac:cxnSpMkLst>
            <pc:docMk/>
            <pc:sldMk cId="3666436349" sldId="282"/>
            <ac:cxnSpMk id="102" creationId="{77C6DE64-A7F3-4AA7-966D-6EC7E1D9F385}"/>
          </ac:cxnSpMkLst>
        </pc:cxnChg>
        <pc:cxnChg chg="add del mod">
          <ac:chgData name="adeemanners@gmail.com" userId="68d3df961eb20d03" providerId="LiveId" clId="{0F1B47B9-C128-415B-9F27-A76A5802CC6A}" dt="2020-05-19T01:32:16.599" v="953" actId="478"/>
          <ac:cxnSpMkLst>
            <pc:docMk/>
            <pc:sldMk cId="3666436349" sldId="282"/>
            <ac:cxnSpMk id="104" creationId="{A1567985-7684-4CFD-81B1-2DB267F580B7}"/>
          </ac:cxnSpMkLst>
        </pc:cxnChg>
        <pc:cxnChg chg="add del">
          <ac:chgData name="adeemanners@gmail.com" userId="68d3df961eb20d03" providerId="LiveId" clId="{0F1B47B9-C128-415B-9F27-A76A5802CC6A}" dt="2020-05-19T01:32:41.567" v="959" actId="478"/>
          <ac:cxnSpMkLst>
            <pc:docMk/>
            <pc:sldMk cId="3666436349" sldId="282"/>
            <ac:cxnSpMk id="106" creationId="{9FF39874-7A5C-49F2-A331-641E1E45B185}"/>
          </ac:cxnSpMkLst>
        </pc:cxnChg>
        <pc:cxnChg chg="add mod">
          <ac:chgData name="adeemanners@gmail.com" userId="68d3df961eb20d03" providerId="LiveId" clId="{0F1B47B9-C128-415B-9F27-A76A5802CC6A}" dt="2020-05-19T01:33:49.607" v="965" actId="14100"/>
          <ac:cxnSpMkLst>
            <pc:docMk/>
            <pc:sldMk cId="3666436349" sldId="282"/>
            <ac:cxnSpMk id="108" creationId="{EBA78D7D-D37C-4C63-A554-6BB80770CE29}"/>
          </ac:cxnSpMkLst>
        </pc:cxnChg>
        <pc:cxnChg chg="add mod">
          <ac:chgData name="adeemanners@gmail.com" userId="68d3df961eb20d03" providerId="LiveId" clId="{0F1B47B9-C128-415B-9F27-A76A5802CC6A}" dt="2020-05-19T01:42:07.412" v="1002" actId="14100"/>
          <ac:cxnSpMkLst>
            <pc:docMk/>
            <pc:sldMk cId="3666436349" sldId="282"/>
            <ac:cxnSpMk id="111" creationId="{F2515FE5-2240-4A3A-9176-779265FA520C}"/>
          </ac:cxnSpMkLst>
        </pc:cxnChg>
        <pc:cxnChg chg="add del mod">
          <ac:chgData name="adeemanners@gmail.com" userId="68d3df961eb20d03" providerId="LiveId" clId="{0F1B47B9-C128-415B-9F27-A76A5802CC6A}" dt="2020-05-19T01:40:01.968" v="990" actId="478"/>
          <ac:cxnSpMkLst>
            <pc:docMk/>
            <pc:sldMk cId="3666436349" sldId="282"/>
            <ac:cxnSpMk id="115" creationId="{A419515C-2BFD-4FFC-AFE0-2BE69B7A174F}"/>
          </ac:cxnSpMkLst>
        </pc:cxnChg>
        <pc:cxnChg chg="add del mod">
          <ac:chgData name="adeemanners@gmail.com" userId="68d3df961eb20d03" providerId="LiveId" clId="{0F1B47B9-C128-415B-9F27-A76A5802CC6A}" dt="2020-05-19T01:37:13.546" v="978" actId="478"/>
          <ac:cxnSpMkLst>
            <pc:docMk/>
            <pc:sldMk cId="3666436349" sldId="282"/>
            <ac:cxnSpMk id="118" creationId="{84CC1289-7F32-40E4-87A2-6BBDBB830DDD}"/>
          </ac:cxnSpMkLst>
        </pc:cxnChg>
        <pc:cxnChg chg="add del">
          <ac:chgData name="adeemanners@gmail.com" userId="68d3df961eb20d03" providerId="LiveId" clId="{0F1B47B9-C128-415B-9F27-A76A5802CC6A}" dt="2020-05-19T01:36:32.563" v="974" actId="478"/>
          <ac:cxnSpMkLst>
            <pc:docMk/>
            <pc:sldMk cId="3666436349" sldId="282"/>
            <ac:cxnSpMk id="121" creationId="{1612ABEA-EA8C-4825-93C0-2F6BF9E70E05}"/>
          </ac:cxnSpMkLst>
        </pc:cxnChg>
        <pc:cxnChg chg="add del">
          <ac:chgData name="adeemanners@gmail.com" userId="68d3df961eb20d03" providerId="LiveId" clId="{0F1B47B9-C128-415B-9F27-A76A5802CC6A}" dt="2020-05-19T01:37:32.389" v="980" actId="478"/>
          <ac:cxnSpMkLst>
            <pc:docMk/>
            <pc:sldMk cId="3666436349" sldId="282"/>
            <ac:cxnSpMk id="123" creationId="{B047493F-BFC7-4C76-A18D-344543207A29}"/>
          </ac:cxnSpMkLst>
        </pc:cxnChg>
        <pc:cxnChg chg="add mod">
          <ac:chgData name="adeemanners@gmail.com" userId="68d3df961eb20d03" providerId="LiveId" clId="{0F1B47B9-C128-415B-9F27-A76A5802CC6A}" dt="2020-05-19T01:39:43.453" v="988" actId="1076"/>
          <ac:cxnSpMkLst>
            <pc:docMk/>
            <pc:sldMk cId="3666436349" sldId="282"/>
            <ac:cxnSpMk id="125" creationId="{D445301E-5D70-4487-A3F9-E62B4316CB2B}"/>
          </ac:cxnSpMkLst>
        </pc:cxnChg>
        <pc:cxnChg chg="add mod">
          <ac:chgData name="adeemanners@gmail.com" userId="68d3df961eb20d03" providerId="LiveId" clId="{0F1B47B9-C128-415B-9F27-A76A5802CC6A}" dt="2020-05-19T01:40:43.342" v="993" actId="1582"/>
          <ac:cxnSpMkLst>
            <pc:docMk/>
            <pc:sldMk cId="3666436349" sldId="282"/>
            <ac:cxnSpMk id="129" creationId="{D7FD15B1-F1A6-485A-83CC-FD8D9496E0C6}"/>
          </ac:cxnSpMkLst>
        </pc:cxnChg>
        <pc:cxnChg chg="add mod">
          <ac:chgData name="adeemanners@gmail.com" userId="68d3df961eb20d03" providerId="LiveId" clId="{0F1B47B9-C128-415B-9F27-A76A5802CC6A}" dt="2020-05-19T01:41:26.101" v="997" actId="1582"/>
          <ac:cxnSpMkLst>
            <pc:docMk/>
            <pc:sldMk cId="3666436349" sldId="282"/>
            <ac:cxnSpMk id="131" creationId="{E0C6A86B-F04F-4170-9766-3A01454856A1}"/>
          </ac:cxnSpMkLst>
        </pc:cxnChg>
      </pc:sldChg>
      <pc:sldChg chg="addSp delSp modSp add mod ord modTransition delAnim modAnim">
        <pc:chgData name="adeemanners@gmail.com" userId="68d3df961eb20d03" providerId="LiveId" clId="{0F1B47B9-C128-415B-9F27-A76A5802CC6A}" dt="2020-05-25T00:57:21.436" v="7702"/>
        <pc:sldMkLst>
          <pc:docMk/>
          <pc:sldMk cId="759669023" sldId="283"/>
        </pc:sldMkLst>
        <pc:spChg chg="add del mod ord">
          <ac:chgData name="adeemanners@gmail.com" userId="68d3df961eb20d03" providerId="LiveId" clId="{0F1B47B9-C128-415B-9F27-A76A5802CC6A}" dt="2020-05-19T14:17:19.910" v="2018" actId="478"/>
          <ac:spMkLst>
            <pc:docMk/>
            <pc:sldMk cId="759669023" sldId="283"/>
            <ac:spMk id="4" creationId="{D4ACFE2B-087C-40AE-91B6-C070F64C47E3}"/>
          </ac:spMkLst>
        </pc:spChg>
        <pc:spChg chg="add del mod">
          <ac:chgData name="adeemanners@gmail.com" userId="68d3df961eb20d03" providerId="LiveId" clId="{0F1B47B9-C128-415B-9F27-A76A5802CC6A}" dt="2020-05-19T14:29:27.170" v="2126" actId="478"/>
          <ac:spMkLst>
            <pc:docMk/>
            <pc:sldMk cId="759669023" sldId="283"/>
            <ac:spMk id="5" creationId="{1DDF4246-FC19-4143-AC99-B6938A5570ED}"/>
          </ac:spMkLst>
        </pc:spChg>
        <pc:spChg chg="add del mod">
          <ac:chgData name="adeemanners@gmail.com" userId="68d3df961eb20d03" providerId="LiveId" clId="{0F1B47B9-C128-415B-9F27-A76A5802CC6A}" dt="2020-05-19T14:30:51.193" v="2136" actId="478"/>
          <ac:spMkLst>
            <pc:docMk/>
            <pc:sldMk cId="759669023" sldId="283"/>
            <ac:spMk id="6" creationId="{564FFBB3-AA75-430E-BC42-1AF60E2A00B2}"/>
          </ac:spMkLst>
        </pc:spChg>
        <pc:spChg chg="add del mod">
          <ac:chgData name="adeemanners@gmail.com" userId="68d3df961eb20d03" providerId="LiveId" clId="{0F1B47B9-C128-415B-9F27-A76A5802CC6A}" dt="2020-05-19T14:32:40.552" v="2145" actId="21"/>
          <ac:spMkLst>
            <pc:docMk/>
            <pc:sldMk cId="759669023" sldId="283"/>
            <ac:spMk id="7" creationId="{7803883F-5333-4112-8E45-76FD52D44F06}"/>
          </ac:spMkLst>
        </pc:spChg>
        <pc:spChg chg="add del mod">
          <ac:chgData name="adeemanners@gmail.com" userId="68d3df961eb20d03" providerId="LiveId" clId="{0F1B47B9-C128-415B-9F27-A76A5802CC6A}" dt="2020-05-19T14:36:02.660" v="2163"/>
          <ac:spMkLst>
            <pc:docMk/>
            <pc:sldMk cId="759669023" sldId="283"/>
            <ac:spMk id="8" creationId="{D0E986F2-3A88-4AD9-983C-47DA38A2AB5D}"/>
          </ac:spMkLst>
        </pc:spChg>
        <pc:spChg chg="add mod">
          <ac:chgData name="adeemanners@gmail.com" userId="68d3df961eb20d03" providerId="LiveId" clId="{0F1B47B9-C128-415B-9F27-A76A5802CC6A}" dt="2020-05-24T19:54:22.704" v="5486" actId="14100"/>
          <ac:spMkLst>
            <pc:docMk/>
            <pc:sldMk cId="759669023" sldId="283"/>
            <ac:spMk id="9" creationId="{3F29C9B4-11B7-4D18-A9EF-90DCCC3C6BCF}"/>
          </ac:spMkLst>
        </pc:spChg>
        <pc:spChg chg="add mod">
          <ac:chgData name="adeemanners@gmail.com" userId="68d3df961eb20d03" providerId="LiveId" clId="{0F1B47B9-C128-415B-9F27-A76A5802CC6A}" dt="2020-05-20T02:29:24.540" v="5406" actId="255"/>
          <ac:spMkLst>
            <pc:docMk/>
            <pc:sldMk cId="759669023" sldId="283"/>
            <ac:spMk id="17" creationId="{BAAD7B90-A060-45AD-B277-295C2AD47F0D}"/>
          </ac:spMkLst>
        </pc:spChg>
        <pc:spChg chg="add del mod">
          <ac:chgData name="adeemanners@gmail.com" userId="68d3df961eb20d03" providerId="LiveId" clId="{0F1B47B9-C128-415B-9F27-A76A5802CC6A}" dt="2020-05-19T22:32:23.531" v="5083" actId="478"/>
          <ac:spMkLst>
            <pc:docMk/>
            <pc:sldMk cId="759669023" sldId="283"/>
            <ac:spMk id="18" creationId="{D3B1551B-0DC1-490F-B003-FF74D0404EA4}"/>
          </ac:spMkLst>
        </pc:spChg>
        <pc:spChg chg="add mod">
          <ac:chgData name="adeemanners@gmail.com" userId="68d3df961eb20d03" providerId="LiveId" clId="{0F1B47B9-C128-415B-9F27-A76A5802CC6A}" dt="2020-05-20T02:29:51.906" v="5409" actId="1076"/>
          <ac:spMkLst>
            <pc:docMk/>
            <pc:sldMk cId="759669023" sldId="283"/>
            <ac:spMk id="19" creationId="{EA682862-5BB3-4592-A3BD-D85530C93A55}"/>
          </ac:spMkLst>
        </pc:spChg>
        <pc:spChg chg="mod">
          <ac:chgData name="adeemanners@gmail.com" userId="68d3df961eb20d03" providerId="LiveId" clId="{0F1B47B9-C128-415B-9F27-A76A5802CC6A}" dt="2020-05-20T02:27:21.319" v="5395" actId="14100"/>
          <ac:spMkLst>
            <pc:docMk/>
            <pc:sldMk cId="759669023" sldId="283"/>
            <ac:spMk id="26" creationId="{37434166-F436-44DC-8DFF-CB74F3874F35}"/>
          </ac:spMkLst>
        </pc:spChg>
        <pc:spChg chg="mod">
          <ac:chgData name="adeemanners@gmail.com" userId="68d3df961eb20d03" providerId="LiveId" clId="{0F1B47B9-C128-415B-9F27-A76A5802CC6A}" dt="2020-05-19T22:42:58.035" v="5195" actId="14100"/>
          <ac:spMkLst>
            <pc:docMk/>
            <pc:sldMk cId="759669023" sldId="283"/>
            <ac:spMk id="30" creationId="{D481B241-06AD-4BE9-A7DC-511911AA9EC4}"/>
          </ac:spMkLst>
        </pc:spChg>
        <pc:spChg chg="mod">
          <ac:chgData name="adeemanners@gmail.com" userId="68d3df961eb20d03" providerId="LiveId" clId="{0F1B47B9-C128-415B-9F27-A76A5802CC6A}" dt="2020-05-19T22:43:32.959" v="5205" actId="1076"/>
          <ac:spMkLst>
            <pc:docMk/>
            <pc:sldMk cId="759669023" sldId="283"/>
            <ac:spMk id="31" creationId="{1D097B44-9D39-4F4B-B040-58DF48D66DCA}"/>
          </ac:spMkLst>
        </pc:spChg>
        <pc:spChg chg="mod">
          <ac:chgData name="adeemanners@gmail.com" userId="68d3df961eb20d03" providerId="LiveId" clId="{0F1B47B9-C128-415B-9F27-A76A5802CC6A}" dt="2020-05-19T22:43:22.725" v="5202" actId="1076"/>
          <ac:spMkLst>
            <pc:docMk/>
            <pc:sldMk cId="759669023" sldId="283"/>
            <ac:spMk id="32" creationId="{7DA1CEE5-2122-43A1-8DA7-363DDB0081D9}"/>
          </ac:spMkLst>
        </pc:spChg>
        <pc:spChg chg="mod">
          <ac:chgData name="adeemanners@gmail.com" userId="68d3df961eb20d03" providerId="LiveId" clId="{0F1B47B9-C128-415B-9F27-A76A5802CC6A}" dt="2020-05-19T22:44:06.973" v="5214" actId="1076"/>
          <ac:spMkLst>
            <pc:docMk/>
            <pc:sldMk cId="759669023" sldId="283"/>
            <ac:spMk id="33" creationId="{1CF55B63-7EA1-414D-9FC2-B5D5B2D91EC2}"/>
          </ac:spMkLst>
        </pc:spChg>
        <pc:spChg chg="mod">
          <ac:chgData name="adeemanners@gmail.com" userId="68d3df961eb20d03" providerId="LiveId" clId="{0F1B47B9-C128-415B-9F27-A76A5802CC6A}" dt="2020-05-20T02:28:03.687" v="5402" actId="14100"/>
          <ac:spMkLst>
            <pc:docMk/>
            <pc:sldMk cId="759669023" sldId="283"/>
            <ac:spMk id="34" creationId="{753F219D-DF6C-4CA4-B6AA-EAEFADC713AE}"/>
          </ac:spMkLst>
        </pc:spChg>
        <pc:spChg chg="mod">
          <ac:chgData name="adeemanners@gmail.com" userId="68d3df961eb20d03" providerId="LiveId" clId="{0F1B47B9-C128-415B-9F27-A76A5802CC6A}" dt="2020-05-20T01:58:40.602" v="5255" actId="14100"/>
          <ac:spMkLst>
            <pc:docMk/>
            <pc:sldMk cId="759669023" sldId="283"/>
            <ac:spMk id="39" creationId="{A235A209-C29D-4455-9670-BEF8C9CDD913}"/>
          </ac:spMkLst>
        </pc:spChg>
        <pc:spChg chg="mod">
          <ac:chgData name="adeemanners@gmail.com" userId="68d3df961eb20d03" providerId="LiveId" clId="{0F1B47B9-C128-415B-9F27-A76A5802CC6A}" dt="2020-05-20T01:58:23.712" v="5252" actId="1076"/>
          <ac:spMkLst>
            <pc:docMk/>
            <pc:sldMk cId="759669023" sldId="283"/>
            <ac:spMk id="40" creationId="{A0B55424-6A60-44B0-AFF4-2C170B8515B2}"/>
          </ac:spMkLst>
        </pc:spChg>
        <pc:spChg chg="mod">
          <ac:chgData name="adeemanners@gmail.com" userId="68d3df961eb20d03" providerId="LiveId" clId="{0F1B47B9-C128-415B-9F27-A76A5802CC6A}" dt="2020-05-20T01:57:35.719" v="5241" actId="1076"/>
          <ac:spMkLst>
            <pc:docMk/>
            <pc:sldMk cId="759669023" sldId="283"/>
            <ac:spMk id="41" creationId="{21C4BDE9-0484-4781-8984-E32FBA00E7C6}"/>
          </ac:spMkLst>
        </pc:spChg>
        <pc:spChg chg="mod">
          <ac:chgData name="adeemanners@gmail.com" userId="68d3df961eb20d03" providerId="LiveId" clId="{0F1B47B9-C128-415B-9F27-A76A5802CC6A}" dt="2020-05-20T01:58:17.650" v="5251" actId="1076"/>
          <ac:spMkLst>
            <pc:docMk/>
            <pc:sldMk cId="759669023" sldId="283"/>
            <ac:spMk id="42" creationId="{6D612EF0-D9FB-4D5D-A0FB-4C17FE45565A}"/>
          </ac:spMkLst>
        </pc:spChg>
      </pc:sldChg>
      <pc:sldChg chg="addSp delSp modSp new mod ord modTransition modAnim">
        <pc:chgData name="adeemanners@gmail.com" userId="68d3df961eb20d03" providerId="LiveId" clId="{0F1B47B9-C128-415B-9F27-A76A5802CC6A}" dt="2020-05-25T00:57:32.572" v="7708"/>
        <pc:sldMkLst>
          <pc:docMk/>
          <pc:sldMk cId="1662643396" sldId="284"/>
        </pc:sldMkLst>
        <pc:spChg chg="add mod">
          <ac:chgData name="adeemanners@gmail.com" userId="68d3df961eb20d03" providerId="LiveId" clId="{0F1B47B9-C128-415B-9F27-A76A5802CC6A}" dt="2020-05-20T02:31:02.943" v="5413" actId="14100"/>
          <ac:spMkLst>
            <pc:docMk/>
            <pc:sldMk cId="1662643396" sldId="284"/>
            <ac:spMk id="2" creationId="{EE9A751F-7ADA-42F6-A21A-CAED31675F5F}"/>
          </ac:spMkLst>
        </pc:spChg>
        <pc:spChg chg="add mod">
          <ac:chgData name="adeemanners@gmail.com" userId="68d3df961eb20d03" providerId="LiveId" clId="{0F1B47B9-C128-415B-9F27-A76A5802CC6A}" dt="2020-05-20T02:30:57.772" v="5412" actId="14100"/>
          <ac:spMkLst>
            <pc:docMk/>
            <pc:sldMk cId="1662643396" sldId="284"/>
            <ac:spMk id="3" creationId="{ECE2DF97-8D78-4727-B009-5C669075FF62}"/>
          </ac:spMkLst>
        </pc:spChg>
        <pc:spChg chg="add mod">
          <ac:chgData name="adeemanners@gmail.com" userId="68d3df961eb20d03" providerId="LiveId" clId="{0F1B47B9-C128-415B-9F27-A76A5802CC6A}" dt="2020-05-19T14:47:11.565" v="2228" actId="2711"/>
          <ac:spMkLst>
            <pc:docMk/>
            <pc:sldMk cId="1662643396" sldId="284"/>
            <ac:spMk id="4" creationId="{85D7375F-3879-4DB8-890D-38BE5F4D8DE1}"/>
          </ac:spMkLst>
        </pc:spChg>
        <pc:spChg chg="add del mod">
          <ac:chgData name="adeemanners@gmail.com" userId="68d3df961eb20d03" providerId="LiveId" clId="{0F1B47B9-C128-415B-9F27-A76A5802CC6A}" dt="2020-05-19T14:51:47.235" v="2244"/>
          <ac:spMkLst>
            <pc:docMk/>
            <pc:sldMk cId="1662643396" sldId="284"/>
            <ac:spMk id="5" creationId="{8A22B432-0941-4DCA-9110-CBC6C8728E20}"/>
          </ac:spMkLst>
        </pc:spChg>
      </pc:sldChg>
      <pc:sldChg chg="addSp delSp modSp add mod ord modTransition addAnim delAnim modAnim">
        <pc:chgData name="adeemanners@gmail.com" userId="68d3df961eb20d03" providerId="LiveId" clId="{0F1B47B9-C128-415B-9F27-A76A5802CC6A}" dt="2020-05-25T01:10:48.496" v="7843"/>
        <pc:sldMkLst>
          <pc:docMk/>
          <pc:sldMk cId="3781692864" sldId="285"/>
        </pc:sldMkLst>
        <pc:spChg chg="mod">
          <ac:chgData name="adeemanners@gmail.com" userId="68d3df961eb20d03" providerId="LiveId" clId="{0F1B47B9-C128-415B-9F27-A76A5802CC6A}" dt="2020-05-19T14:53:34.163" v="2262" actId="14100"/>
          <ac:spMkLst>
            <pc:docMk/>
            <pc:sldMk cId="3781692864" sldId="285"/>
            <ac:spMk id="2" creationId="{EE9A751F-7ADA-42F6-A21A-CAED31675F5F}"/>
          </ac:spMkLst>
        </pc:spChg>
        <pc:spChg chg="mod">
          <ac:chgData name="adeemanners@gmail.com" userId="68d3df961eb20d03" providerId="LiveId" clId="{0F1B47B9-C128-415B-9F27-A76A5802CC6A}" dt="2020-05-19T15:35:43.344" v="2775" actId="1076"/>
          <ac:spMkLst>
            <pc:docMk/>
            <pc:sldMk cId="3781692864" sldId="285"/>
            <ac:spMk id="3" creationId="{ECE2DF97-8D78-4727-B009-5C669075FF62}"/>
          </ac:spMkLst>
        </pc:spChg>
        <pc:spChg chg="mod">
          <ac:chgData name="adeemanners@gmail.com" userId="68d3df961eb20d03" providerId="LiveId" clId="{0F1B47B9-C128-415B-9F27-A76A5802CC6A}" dt="2020-05-19T15:35:39.047" v="2774" actId="1076"/>
          <ac:spMkLst>
            <pc:docMk/>
            <pc:sldMk cId="3781692864" sldId="285"/>
            <ac:spMk id="4" creationId="{85D7375F-3879-4DB8-890D-38BE5F4D8DE1}"/>
          </ac:spMkLst>
        </pc:spChg>
        <pc:spChg chg="add del mod">
          <ac:chgData name="adeemanners@gmail.com" userId="68d3df961eb20d03" providerId="LiveId" clId="{0F1B47B9-C128-415B-9F27-A76A5802CC6A}" dt="2020-05-19T16:05:57.555" v="3014" actId="478"/>
          <ac:spMkLst>
            <pc:docMk/>
            <pc:sldMk cId="3781692864" sldId="285"/>
            <ac:spMk id="7" creationId="{AC21D358-DA1C-4A8C-9E34-CC08DDCB150A}"/>
          </ac:spMkLst>
        </pc:spChg>
        <pc:spChg chg="add del mod">
          <ac:chgData name="adeemanners@gmail.com" userId="68d3df961eb20d03" providerId="LiveId" clId="{0F1B47B9-C128-415B-9F27-A76A5802CC6A}" dt="2020-05-19T15:06:27.856" v="2416" actId="478"/>
          <ac:spMkLst>
            <pc:docMk/>
            <pc:sldMk cId="3781692864" sldId="285"/>
            <ac:spMk id="8" creationId="{5AB34CF0-5AD2-4D9B-97C3-F8688AE923A7}"/>
          </ac:spMkLst>
        </pc:spChg>
        <pc:spChg chg="add mod">
          <ac:chgData name="adeemanners@gmail.com" userId="68d3df961eb20d03" providerId="LiveId" clId="{0F1B47B9-C128-415B-9F27-A76A5802CC6A}" dt="2020-05-19T15:08:35.982" v="2441" actId="688"/>
          <ac:spMkLst>
            <pc:docMk/>
            <pc:sldMk cId="3781692864" sldId="285"/>
            <ac:spMk id="9" creationId="{1FBF1A90-FF4C-4F57-A1DC-1E00A08AE574}"/>
          </ac:spMkLst>
        </pc:spChg>
        <pc:spChg chg="add del mod">
          <ac:chgData name="adeemanners@gmail.com" userId="68d3df961eb20d03" providerId="LiveId" clId="{0F1B47B9-C128-415B-9F27-A76A5802CC6A}" dt="2020-05-19T14:59:46.121" v="2339" actId="767"/>
          <ac:spMkLst>
            <pc:docMk/>
            <pc:sldMk cId="3781692864" sldId="285"/>
            <ac:spMk id="10" creationId="{9431B781-5D3F-450A-B0D0-3E3AF10B3E30}"/>
          </ac:spMkLst>
        </pc:spChg>
        <pc:spChg chg="add del mod">
          <ac:chgData name="adeemanners@gmail.com" userId="68d3df961eb20d03" providerId="LiveId" clId="{0F1B47B9-C128-415B-9F27-A76A5802CC6A}" dt="2020-05-19T14:59:46.106" v="2335" actId="767"/>
          <ac:spMkLst>
            <pc:docMk/>
            <pc:sldMk cId="3781692864" sldId="285"/>
            <ac:spMk id="11" creationId="{0C3832AC-74B4-4171-B269-39E6D41FA0AC}"/>
          </ac:spMkLst>
        </pc:spChg>
        <pc:spChg chg="add mod">
          <ac:chgData name="adeemanners@gmail.com" userId="68d3df961eb20d03" providerId="LiveId" clId="{0F1B47B9-C128-415B-9F27-A76A5802CC6A}" dt="2020-05-19T16:18:55.255" v="3203" actId="255"/>
          <ac:spMkLst>
            <pc:docMk/>
            <pc:sldMk cId="3781692864" sldId="285"/>
            <ac:spMk id="12" creationId="{6B8BFB5E-954E-45D2-BE2C-D05E43FD5D85}"/>
          </ac:spMkLst>
        </pc:spChg>
        <pc:spChg chg="add del mod ord">
          <ac:chgData name="adeemanners@gmail.com" userId="68d3df961eb20d03" providerId="LiveId" clId="{0F1B47B9-C128-415B-9F27-A76A5802CC6A}" dt="2020-05-19T15:51:26.285" v="2894" actId="478"/>
          <ac:spMkLst>
            <pc:docMk/>
            <pc:sldMk cId="3781692864" sldId="285"/>
            <ac:spMk id="19" creationId="{2613A856-F2D6-4F3E-9E28-DBEF88B4F770}"/>
          </ac:spMkLst>
        </pc:spChg>
        <pc:spChg chg="add mod">
          <ac:chgData name="adeemanners@gmail.com" userId="68d3df961eb20d03" providerId="LiveId" clId="{0F1B47B9-C128-415B-9F27-A76A5802CC6A}" dt="2020-05-19T16:26:57.412" v="3292" actId="207"/>
          <ac:spMkLst>
            <pc:docMk/>
            <pc:sldMk cId="3781692864" sldId="285"/>
            <ac:spMk id="33" creationId="{C87D399B-0352-4E0F-957E-FA7E7A9D16A9}"/>
          </ac:spMkLst>
        </pc:spChg>
        <pc:spChg chg="add del mod">
          <ac:chgData name="adeemanners@gmail.com" userId="68d3df961eb20d03" providerId="LiveId" clId="{0F1B47B9-C128-415B-9F27-A76A5802CC6A}" dt="2020-05-19T15:14:00.047" v="2573" actId="478"/>
          <ac:spMkLst>
            <pc:docMk/>
            <pc:sldMk cId="3781692864" sldId="285"/>
            <ac:spMk id="34" creationId="{52D0160C-21D4-43A2-BF9A-B7DC04D0A256}"/>
          </ac:spMkLst>
        </pc:spChg>
        <pc:spChg chg="add mod">
          <ac:chgData name="adeemanners@gmail.com" userId="68d3df961eb20d03" providerId="LiveId" clId="{0F1B47B9-C128-415B-9F27-A76A5802CC6A}" dt="2020-05-19T16:08:10.024" v="3034" actId="14100"/>
          <ac:spMkLst>
            <pc:docMk/>
            <pc:sldMk cId="3781692864" sldId="285"/>
            <ac:spMk id="35" creationId="{0534AF0E-FBC7-49F1-A60B-538BCFE0B903}"/>
          </ac:spMkLst>
        </pc:spChg>
        <pc:spChg chg="add del mod">
          <ac:chgData name="adeemanners@gmail.com" userId="68d3df961eb20d03" providerId="LiveId" clId="{0F1B47B9-C128-415B-9F27-A76A5802CC6A}" dt="2020-05-19T15:18:40.438" v="2605" actId="478"/>
          <ac:spMkLst>
            <pc:docMk/>
            <pc:sldMk cId="3781692864" sldId="285"/>
            <ac:spMk id="36" creationId="{46FA434F-6A27-4A78-9DE1-B61C1B9DA598}"/>
          </ac:spMkLst>
        </pc:spChg>
        <pc:spChg chg="add del mod">
          <ac:chgData name="adeemanners@gmail.com" userId="68d3df961eb20d03" providerId="LiveId" clId="{0F1B47B9-C128-415B-9F27-A76A5802CC6A}" dt="2020-05-19T15:19:21.922" v="2612" actId="478"/>
          <ac:spMkLst>
            <pc:docMk/>
            <pc:sldMk cId="3781692864" sldId="285"/>
            <ac:spMk id="37" creationId="{21444533-BD4B-468B-93D7-4D0CBC0E04B9}"/>
          </ac:spMkLst>
        </pc:spChg>
        <pc:spChg chg="add del mod">
          <ac:chgData name="adeemanners@gmail.com" userId="68d3df961eb20d03" providerId="LiveId" clId="{0F1B47B9-C128-415B-9F27-A76A5802CC6A}" dt="2020-05-19T15:21:00.451" v="2642" actId="478"/>
          <ac:spMkLst>
            <pc:docMk/>
            <pc:sldMk cId="3781692864" sldId="285"/>
            <ac:spMk id="38" creationId="{757BBC97-0F10-411C-8D34-4319E5FED1BD}"/>
          </ac:spMkLst>
        </pc:spChg>
        <pc:spChg chg="add del mod">
          <ac:chgData name="adeemanners@gmail.com" userId="68d3df961eb20d03" providerId="LiveId" clId="{0F1B47B9-C128-415B-9F27-A76A5802CC6A}" dt="2020-05-19T15:21:45.522" v="2648" actId="478"/>
          <ac:spMkLst>
            <pc:docMk/>
            <pc:sldMk cId="3781692864" sldId="285"/>
            <ac:spMk id="39" creationId="{663823CE-F3F3-41D5-9822-1EF3A76BB606}"/>
          </ac:spMkLst>
        </pc:spChg>
        <pc:spChg chg="add del mod ord">
          <ac:chgData name="adeemanners@gmail.com" userId="68d3df961eb20d03" providerId="LiveId" clId="{0F1B47B9-C128-415B-9F27-A76A5802CC6A}" dt="2020-05-19T15:51:20.473" v="2892" actId="478"/>
          <ac:spMkLst>
            <pc:docMk/>
            <pc:sldMk cId="3781692864" sldId="285"/>
            <ac:spMk id="40" creationId="{187C7026-3114-4FA4-AD51-AA7F50598157}"/>
          </ac:spMkLst>
        </pc:spChg>
        <pc:spChg chg="add del mod">
          <ac:chgData name="adeemanners@gmail.com" userId="68d3df961eb20d03" providerId="LiveId" clId="{0F1B47B9-C128-415B-9F27-A76A5802CC6A}" dt="2020-05-19T15:29:00.051" v="2716" actId="478"/>
          <ac:spMkLst>
            <pc:docMk/>
            <pc:sldMk cId="3781692864" sldId="285"/>
            <ac:spMk id="41" creationId="{77865584-D983-4EE7-AAAB-07090DD46E21}"/>
          </ac:spMkLst>
        </pc:spChg>
        <pc:spChg chg="add del mod">
          <ac:chgData name="adeemanners@gmail.com" userId="68d3df961eb20d03" providerId="LiveId" clId="{0F1B47B9-C128-415B-9F27-A76A5802CC6A}" dt="2020-05-19T15:51:24.129" v="2893" actId="478"/>
          <ac:spMkLst>
            <pc:docMk/>
            <pc:sldMk cId="3781692864" sldId="285"/>
            <ac:spMk id="42" creationId="{0950871D-49A2-4206-A03B-E5F42058DC83}"/>
          </ac:spMkLst>
        </pc:spChg>
        <pc:spChg chg="add del mod">
          <ac:chgData name="adeemanners@gmail.com" userId="68d3df961eb20d03" providerId="LiveId" clId="{0F1B47B9-C128-415B-9F27-A76A5802CC6A}" dt="2020-05-19T15:54:37.273" v="2921" actId="478"/>
          <ac:spMkLst>
            <pc:docMk/>
            <pc:sldMk cId="3781692864" sldId="285"/>
            <ac:spMk id="57" creationId="{300179D8-99AC-491A-8879-3D8A46608408}"/>
          </ac:spMkLst>
        </pc:spChg>
        <pc:spChg chg="add mod">
          <ac:chgData name="adeemanners@gmail.com" userId="68d3df961eb20d03" providerId="LiveId" clId="{0F1B47B9-C128-415B-9F27-A76A5802CC6A}" dt="2020-05-19T16:09:40.787" v="3041" actId="1076"/>
          <ac:spMkLst>
            <pc:docMk/>
            <pc:sldMk cId="3781692864" sldId="285"/>
            <ac:spMk id="68" creationId="{1770FF23-27F9-46A2-A6F8-2C81FC0F013C}"/>
          </ac:spMkLst>
        </pc:spChg>
        <pc:spChg chg="add mod">
          <ac:chgData name="adeemanners@gmail.com" userId="68d3df961eb20d03" providerId="LiveId" clId="{0F1B47B9-C128-415B-9F27-A76A5802CC6A}" dt="2020-05-19T18:07:55.796" v="3417" actId="14100"/>
          <ac:spMkLst>
            <pc:docMk/>
            <pc:sldMk cId="3781692864" sldId="285"/>
            <ac:spMk id="69" creationId="{AE3E634B-2A9E-4321-9C72-518D228B9AED}"/>
          </ac:spMkLst>
        </pc:spChg>
        <pc:spChg chg="add mod ord">
          <ac:chgData name="adeemanners@gmail.com" userId="68d3df961eb20d03" providerId="LiveId" clId="{0F1B47B9-C128-415B-9F27-A76A5802CC6A}" dt="2020-05-19T16:09:28.860" v="3040" actId="1076"/>
          <ac:spMkLst>
            <pc:docMk/>
            <pc:sldMk cId="3781692864" sldId="285"/>
            <ac:spMk id="80" creationId="{88F71E38-EB0B-498F-89FD-7976FE0D3735}"/>
          </ac:spMkLst>
        </pc:spChg>
        <pc:spChg chg="add mod">
          <ac:chgData name="adeemanners@gmail.com" userId="68d3df961eb20d03" providerId="LiveId" clId="{0F1B47B9-C128-415B-9F27-A76A5802CC6A}" dt="2020-05-19T16:14:50.090" v="3187" actId="13926"/>
          <ac:spMkLst>
            <pc:docMk/>
            <pc:sldMk cId="3781692864" sldId="285"/>
            <ac:spMk id="85" creationId="{A33D1894-E09B-446E-A4D4-D6BEA8603A9D}"/>
          </ac:spMkLst>
        </pc:spChg>
        <pc:spChg chg="add mod">
          <ac:chgData name="adeemanners@gmail.com" userId="68d3df961eb20d03" providerId="LiveId" clId="{0F1B47B9-C128-415B-9F27-A76A5802CC6A}" dt="2020-05-19T18:04:32.216" v="3388" actId="1076"/>
          <ac:spMkLst>
            <pc:docMk/>
            <pc:sldMk cId="3781692864" sldId="285"/>
            <ac:spMk id="98" creationId="{E043E8C6-BC13-4C52-9890-9341E6FFFF68}"/>
          </ac:spMkLst>
        </pc:spChg>
        <pc:spChg chg="add del mod">
          <ac:chgData name="adeemanners@gmail.com" userId="68d3df961eb20d03" providerId="LiveId" clId="{0F1B47B9-C128-415B-9F27-A76A5802CC6A}" dt="2020-05-19T18:05:22.232" v="3396" actId="478"/>
          <ac:spMkLst>
            <pc:docMk/>
            <pc:sldMk cId="3781692864" sldId="285"/>
            <ac:spMk id="99" creationId="{C3316DC1-BEB2-4BDC-9F2E-24624F70DC07}"/>
          </ac:spMkLst>
        </pc:spChg>
        <pc:spChg chg="add mod">
          <ac:chgData name="adeemanners@gmail.com" userId="68d3df961eb20d03" providerId="LiveId" clId="{0F1B47B9-C128-415B-9F27-A76A5802CC6A}" dt="2020-05-19T18:08:27.458" v="3419" actId="1076"/>
          <ac:spMkLst>
            <pc:docMk/>
            <pc:sldMk cId="3781692864" sldId="285"/>
            <ac:spMk id="104" creationId="{B419D324-DE3C-458F-AAC5-07C9A3174474}"/>
          </ac:spMkLst>
        </pc:spChg>
        <pc:spChg chg="add mod">
          <ac:chgData name="adeemanners@gmail.com" userId="68d3df961eb20d03" providerId="LiveId" clId="{0F1B47B9-C128-415B-9F27-A76A5802CC6A}" dt="2020-05-19T18:11:50.088" v="3436" actId="20577"/>
          <ac:spMkLst>
            <pc:docMk/>
            <pc:sldMk cId="3781692864" sldId="285"/>
            <ac:spMk id="110" creationId="{B76E3C2B-7BDD-4331-B5A6-B15972AE105F}"/>
          </ac:spMkLst>
        </pc:spChg>
        <pc:graphicFrameChg chg="add del modGraphic">
          <ac:chgData name="adeemanners@gmail.com" userId="68d3df961eb20d03" providerId="LiveId" clId="{0F1B47B9-C128-415B-9F27-A76A5802CC6A}" dt="2020-05-19T14:52:29.892" v="2251" actId="478"/>
          <ac:graphicFrameMkLst>
            <pc:docMk/>
            <pc:sldMk cId="3781692864" sldId="285"/>
            <ac:graphicFrameMk id="6" creationId="{6DF374CC-1CF8-4E87-B4F3-8F33D5606434}"/>
          </ac:graphicFrameMkLst>
        </pc:graphicFrameChg>
        <pc:picChg chg="add del mod">
          <ac:chgData name="adeemanners@gmail.com" userId="68d3df961eb20d03" providerId="LiveId" clId="{0F1B47B9-C128-415B-9F27-A76A5802CC6A}" dt="2020-05-19T15:04:21.976" v="2398" actId="478"/>
          <ac:picMkLst>
            <pc:docMk/>
            <pc:sldMk cId="3781692864" sldId="285"/>
            <ac:picMk id="14" creationId="{DB47067B-3C2A-4420-AD17-C84EF48C3619}"/>
          </ac:picMkLst>
        </pc:picChg>
        <pc:picChg chg="add del mod">
          <ac:chgData name="adeemanners@gmail.com" userId="68d3df961eb20d03" providerId="LiveId" clId="{0F1B47B9-C128-415B-9F27-A76A5802CC6A}" dt="2020-05-19T15:04:21.976" v="2398" actId="478"/>
          <ac:picMkLst>
            <pc:docMk/>
            <pc:sldMk cId="3781692864" sldId="285"/>
            <ac:picMk id="16" creationId="{26E06E93-22F1-478C-8548-430C5BFF931F}"/>
          </ac:picMkLst>
        </pc:picChg>
        <pc:picChg chg="add mod">
          <ac:chgData name="adeemanners@gmail.com" userId="68d3df961eb20d03" providerId="LiveId" clId="{0F1B47B9-C128-415B-9F27-A76A5802CC6A}" dt="2020-05-19T15:06:10.546" v="2411" actId="1076"/>
          <ac:picMkLst>
            <pc:docMk/>
            <pc:sldMk cId="3781692864" sldId="285"/>
            <ac:picMk id="18" creationId="{A9AC0131-CA79-4131-B8C6-B311CBCBB0CB}"/>
          </ac:picMkLst>
        </pc:picChg>
        <pc:cxnChg chg="add del mod">
          <ac:chgData name="adeemanners@gmail.com" userId="68d3df961eb20d03" providerId="LiveId" clId="{0F1B47B9-C128-415B-9F27-A76A5802CC6A}" dt="2020-05-19T15:12:18.606" v="2564" actId="478"/>
          <ac:cxnSpMkLst>
            <pc:docMk/>
            <pc:sldMk cId="3781692864" sldId="285"/>
            <ac:cxnSpMk id="21" creationId="{17CF84B9-CF00-42A2-A523-CC1DE14B2EF6}"/>
          </ac:cxnSpMkLst>
        </pc:cxnChg>
        <pc:cxnChg chg="add del mod">
          <ac:chgData name="adeemanners@gmail.com" userId="68d3df961eb20d03" providerId="LiveId" clId="{0F1B47B9-C128-415B-9F27-A76A5802CC6A}" dt="2020-05-19T15:51:30.066" v="2896" actId="478"/>
          <ac:cxnSpMkLst>
            <pc:docMk/>
            <pc:sldMk cId="3781692864" sldId="285"/>
            <ac:cxnSpMk id="27" creationId="{7E0BB591-9356-4224-8DCA-900BEF32159A}"/>
          </ac:cxnSpMkLst>
        </pc:cxnChg>
        <pc:cxnChg chg="add del mod">
          <ac:chgData name="adeemanners@gmail.com" userId="68d3df961eb20d03" providerId="LiveId" clId="{0F1B47B9-C128-415B-9F27-A76A5802CC6A}" dt="2020-05-19T15:51:28.472" v="2895" actId="478"/>
          <ac:cxnSpMkLst>
            <pc:docMk/>
            <pc:sldMk cId="3781692864" sldId="285"/>
            <ac:cxnSpMk id="32" creationId="{47045CF7-7F9A-4E4F-9567-8E1A8C937227}"/>
          </ac:cxnSpMkLst>
        </pc:cxnChg>
        <pc:cxnChg chg="add del">
          <ac:chgData name="adeemanners@gmail.com" userId="68d3df961eb20d03" providerId="LiveId" clId="{0F1B47B9-C128-415B-9F27-A76A5802CC6A}" dt="2020-05-19T15:52:58.416" v="2908" actId="478"/>
          <ac:cxnSpMkLst>
            <pc:docMk/>
            <pc:sldMk cId="3781692864" sldId="285"/>
            <ac:cxnSpMk id="59" creationId="{62C3076F-1265-4122-AFFB-0139DF4F9822}"/>
          </ac:cxnSpMkLst>
        </pc:cxnChg>
        <pc:cxnChg chg="add del mod">
          <ac:chgData name="adeemanners@gmail.com" userId="68d3df961eb20d03" providerId="LiveId" clId="{0F1B47B9-C128-415B-9F27-A76A5802CC6A}" dt="2020-05-19T15:53:32.302" v="2911" actId="478"/>
          <ac:cxnSpMkLst>
            <pc:docMk/>
            <pc:sldMk cId="3781692864" sldId="285"/>
            <ac:cxnSpMk id="61" creationId="{2C11B84A-8925-463A-8685-6EF6FB853E2F}"/>
          </ac:cxnSpMkLst>
        </pc:cxnChg>
        <pc:cxnChg chg="add del">
          <ac:chgData name="adeemanners@gmail.com" userId="68d3df961eb20d03" providerId="LiveId" clId="{0F1B47B9-C128-415B-9F27-A76A5802CC6A}" dt="2020-05-19T15:53:41.881" v="2913" actId="478"/>
          <ac:cxnSpMkLst>
            <pc:docMk/>
            <pc:sldMk cId="3781692864" sldId="285"/>
            <ac:cxnSpMk id="63" creationId="{E950F0C9-51F5-499E-907C-AFCE02C267B3}"/>
          </ac:cxnSpMkLst>
        </pc:cxnChg>
        <pc:cxnChg chg="add del">
          <ac:chgData name="adeemanners@gmail.com" userId="68d3df961eb20d03" providerId="LiveId" clId="{0F1B47B9-C128-415B-9F27-A76A5802CC6A}" dt="2020-05-19T15:54:04.817" v="2916" actId="478"/>
          <ac:cxnSpMkLst>
            <pc:docMk/>
            <pc:sldMk cId="3781692864" sldId="285"/>
            <ac:cxnSpMk id="65" creationId="{E81ECA65-053F-4B41-BC0A-50F843D3E0F0}"/>
          </ac:cxnSpMkLst>
        </pc:cxnChg>
        <pc:cxnChg chg="add del">
          <ac:chgData name="adeemanners@gmail.com" userId="68d3df961eb20d03" providerId="LiveId" clId="{0F1B47B9-C128-415B-9F27-A76A5802CC6A}" dt="2020-05-19T15:54:14.614" v="2918" actId="478"/>
          <ac:cxnSpMkLst>
            <pc:docMk/>
            <pc:sldMk cId="3781692864" sldId="285"/>
            <ac:cxnSpMk id="67" creationId="{135C94DF-A838-4176-AAB1-D95A76C50C55}"/>
          </ac:cxnSpMkLst>
        </pc:cxnChg>
        <pc:cxnChg chg="add mod">
          <ac:chgData name="adeemanners@gmail.com" userId="68d3df961eb20d03" providerId="LiveId" clId="{0F1B47B9-C128-415B-9F27-A76A5802CC6A}" dt="2020-05-19T18:05:36.872" v="3397" actId="1076"/>
          <ac:cxnSpMkLst>
            <pc:docMk/>
            <pc:sldMk cId="3781692864" sldId="285"/>
            <ac:cxnSpMk id="71" creationId="{DD6807C0-6FF1-4D9C-8690-0BA4A375A9D3}"/>
          </ac:cxnSpMkLst>
        </pc:cxnChg>
        <pc:cxnChg chg="add mod">
          <ac:chgData name="adeemanners@gmail.com" userId="68d3df961eb20d03" providerId="LiveId" clId="{0F1B47B9-C128-415B-9F27-A76A5802CC6A}" dt="2020-05-19T18:05:16.701" v="3395" actId="1076"/>
          <ac:cxnSpMkLst>
            <pc:docMk/>
            <pc:sldMk cId="3781692864" sldId="285"/>
            <ac:cxnSpMk id="73" creationId="{A7F45F78-A736-476E-B863-3CFF650E976F}"/>
          </ac:cxnSpMkLst>
        </pc:cxnChg>
        <pc:cxnChg chg="add del mod">
          <ac:chgData name="adeemanners@gmail.com" userId="68d3df961eb20d03" providerId="LiveId" clId="{0F1B47B9-C128-415B-9F27-A76A5802CC6A}" dt="2020-05-19T18:07:47.750" v="3416" actId="478"/>
          <ac:cxnSpMkLst>
            <pc:docMk/>
            <pc:sldMk cId="3781692864" sldId="285"/>
            <ac:cxnSpMk id="76" creationId="{C4719E98-0D4C-4A30-847F-9446FC91002D}"/>
          </ac:cxnSpMkLst>
        </pc:cxnChg>
        <pc:cxnChg chg="add mod">
          <ac:chgData name="adeemanners@gmail.com" userId="68d3df961eb20d03" providerId="LiveId" clId="{0F1B47B9-C128-415B-9F27-A76A5802CC6A}" dt="2020-05-19T18:09:02.767" v="3423" actId="14100"/>
          <ac:cxnSpMkLst>
            <pc:docMk/>
            <pc:sldMk cId="3781692864" sldId="285"/>
            <ac:cxnSpMk id="108" creationId="{D3D26900-C483-4D48-A1FE-33B1F4ECAA65}"/>
          </ac:cxnSpMkLst>
        </pc:cxnChg>
      </pc:sldChg>
      <pc:sldChg chg="addSp delSp modSp add mod modTransition modAnim">
        <pc:chgData name="adeemanners@gmail.com" userId="68d3df961eb20d03" providerId="LiveId" clId="{0F1B47B9-C128-415B-9F27-A76A5802CC6A}" dt="2020-05-25T01:10:53.820" v="7844"/>
        <pc:sldMkLst>
          <pc:docMk/>
          <pc:sldMk cId="1082201042" sldId="286"/>
        </pc:sldMkLst>
        <pc:spChg chg="mod">
          <ac:chgData name="adeemanners@gmail.com" userId="68d3df961eb20d03" providerId="LiveId" clId="{0F1B47B9-C128-415B-9F27-A76A5802CC6A}" dt="2020-05-19T16:33:28.183" v="3340" actId="14100"/>
          <ac:spMkLst>
            <pc:docMk/>
            <pc:sldMk cId="1082201042" sldId="286"/>
            <ac:spMk id="7" creationId="{AC21D358-DA1C-4A8C-9E34-CC08DDCB150A}"/>
          </ac:spMkLst>
        </pc:spChg>
        <pc:spChg chg="add mod">
          <ac:chgData name="adeemanners@gmail.com" userId="68d3df961eb20d03" providerId="LiveId" clId="{0F1B47B9-C128-415B-9F27-A76A5802CC6A}" dt="2020-05-19T16:37:55.620" v="3373" actId="1076"/>
          <ac:spMkLst>
            <pc:docMk/>
            <pc:sldMk cId="1082201042" sldId="286"/>
            <ac:spMk id="11" creationId="{F42A6AEF-BCCC-4D6E-8C3E-1D3A1B8F484C}"/>
          </ac:spMkLst>
        </pc:spChg>
        <pc:spChg chg="add mod">
          <ac:chgData name="adeemanners@gmail.com" userId="68d3df961eb20d03" providerId="LiveId" clId="{0F1B47B9-C128-415B-9F27-A76A5802CC6A}" dt="2020-05-19T16:30:57.489" v="3321" actId="1076"/>
          <ac:spMkLst>
            <pc:docMk/>
            <pc:sldMk cId="1082201042" sldId="286"/>
            <ac:spMk id="21" creationId="{4C5A62EC-89F1-4E16-9B5C-60560C09A2DB}"/>
          </ac:spMkLst>
        </pc:spChg>
        <pc:spChg chg="add mod">
          <ac:chgData name="adeemanners@gmail.com" userId="68d3df961eb20d03" providerId="LiveId" clId="{0F1B47B9-C128-415B-9F27-A76A5802CC6A}" dt="2020-05-20T02:02:02.014" v="5274" actId="1076"/>
          <ac:spMkLst>
            <pc:docMk/>
            <pc:sldMk cId="1082201042" sldId="286"/>
            <ac:spMk id="29" creationId="{1DD9C21E-08A1-44BE-9052-E64708790148}"/>
          </ac:spMkLst>
        </pc:spChg>
        <pc:spChg chg="mod">
          <ac:chgData name="adeemanners@gmail.com" userId="68d3df961eb20d03" providerId="LiveId" clId="{0F1B47B9-C128-415B-9F27-A76A5802CC6A}" dt="2020-05-19T16:28:02.258" v="3297" actId="13926"/>
          <ac:spMkLst>
            <pc:docMk/>
            <pc:sldMk cId="1082201042" sldId="286"/>
            <ac:spMk id="33" creationId="{C87D399B-0352-4E0F-957E-FA7E7A9D16A9}"/>
          </ac:spMkLst>
        </pc:spChg>
        <pc:spChg chg="mod">
          <ac:chgData name="adeemanners@gmail.com" userId="68d3df961eb20d03" providerId="LiveId" clId="{0F1B47B9-C128-415B-9F27-A76A5802CC6A}" dt="2020-05-20T02:02:53.747" v="5279" actId="14100"/>
          <ac:spMkLst>
            <pc:docMk/>
            <pc:sldMk cId="1082201042" sldId="286"/>
            <ac:spMk id="35" creationId="{0534AF0E-FBC7-49F1-A60B-538BCFE0B903}"/>
          </ac:spMkLst>
        </pc:spChg>
        <pc:spChg chg="mod">
          <ac:chgData name="adeemanners@gmail.com" userId="68d3df961eb20d03" providerId="LiveId" clId="{0F1B47B9-C128-415B-9F27-A76A5802CC6A}" dt="2020-05-19T16:30:11.257" v="3308" actId="1076"/>
          <ac:spMkLst>
            <pc:docMk/>
            <pc:sldMk cId="1082201042" sldId="286"/>
            <ac:spMk id="68" creationId="{1770FF23-27F9-46A2-A6F8-2C81FC0F013C}"/>
          </ac:spMkLst>
        </pc:spChg>
        <pc:spChg chg="mod">
          <ac:chgData name="adeemanners@gmail.com" userId="68d3df961eb20d03" providerId="LiveId" clId="{0F1B47B9-C128-415B-9F27-A76A5802CC6A}" dt="2020-05-24T19:57:44.229" v="5487" actId="1076"/>
          <ac:spMkLst>
            <pc:docMk/>
            <pc:sldMk cId="1082201042" sldId="286"/>
            <ac:spMk id="69" creationId="{AE3E634B-2A9E-4321-9C72-518D228B9AED}"/>
          </ac:spMkLst>
        </pc:spChg>
        <pc:spChg chg="add mod">
          <ac:chgData name="adeemanners@gmail.com" userId="68d3df961eb20d03" providerId="LiveId" clId="{0F1B47B9-C128-415B-9F27-A76A5802CC6A}" dt="2020-05-19T18:12:12.962" v="3440" actId="1076"/>
          <ac:spMkLst>
            <pc:docMk/>
            <pc:sldMk cId="1082201042" sldId="286"/>
            <ac:spMk id="70" creationId="{7DFB630C-2E8D-4732-B968-06F74BBD1FEB}"/>
          </ac:spMkLst>
        </pc:spChg>
        <pc:cxnChg chg="add del mod">
          <ac:chgData name="adeemanners@gmail.com" userId="68d3df961eb20d03" providerId="LiveId" clId="{0F1B47B9-C128-415B-9F27-A76A5802CC6A}" dt="2020-05-19T18:03:03.758" v="3377" actId="478"/>
          <ac:cxnSpMkLst>
            <pc:docMk/>
            <pc:sldMk cId="1082201042" sldId="286"/>
            <ac:cxnSpMk id="32" creationId="{280D0AC8-4258-4314-8630-FCED9819A718}"/>
          </ac:cxnSpMkLst>
        </pc:cxnChg>
        <pc:cxnChg chg="add mod">
          <ac:chgData name="adeemanners@gmail.com" userId="68d3df961eb20d03" providerId="LiveId" clId="{0F1B47B9-C128-415B-9F27-A76A5802CC6A}" dt="2020-05-20T02:02:53.747" v="5279" actId="14100"/>
          <ac:cxnSpMkLst>
            <pc:docMk/>
            <pc:sldMk cId="1082201042" sldId="286"/>
            <ac:cxnSpMk id="38" creationId="{2F13A936-DE52-4DD6-BCCE-E383AEC5C6A6}"/>
          </ac:cxnSpMkLst>
        </pc:cxnChg>
        <pc:cxnChg chg="add del">
          <ac:chgData name="adeemanners@gmail.com" userId="68d3df961eb20d03" providerId="LiveId" clId="{0F1B47B9-C128-415B-9F27-A76A5802CC6A}" dt="2020-05-19T16:37:05.910" v="3364" actId="478"/>
          <ac:cxnSpMkLst>
            <pc:docMk/>
            <pc:sldMk cId="1082201042" sldId="286"/>
            <ac:cxnSpMk id="56" creationId="{BB2F9277-D9AE-4DD9-9B50-8AF2000AEF1A}"/>
          </ac:cxnSpMkLst>
        </pc:cxnChg>
        <pc:cxnChg chg="add mod">
          <ac:chgData name="adeemanners@gmail.com" userId="68d3df961eb20d03" providerId="LiveId" clId="{0F1B47B9-C128-415B-9F27-A76A5802CC6A}" dt="2020-05-20T02:02:53.747" v="5279" actId="14100"/>
          <ac:cxnSpMkLst>
            <pc:docMk/>
            <pc:sldMk cId="1082201042" sldId="286"/>
            <ac:cxnSpMk id="58" creationId="{A600F487-6904-4641-8D64-61514CE37D9A}"/>
          </ac:cxnSpMkLst>
        </pc:cxnChg>
        <pc:cxnChg chg="mod">
          <ac:chgData name="adeemanners@gmail.com" userId="68d3df961eb20d03" providerId="LiveId" clId="{0F1B47B9-C128-415B-9F27-A76A5802CC6A}" dt="2020-05-19T16:29:50.288" v="3304" actId="14100"/>
          <ac:cxnSpMkLst>
            <pc:docMk/>
            <pc:sldMk cId="1082201042" sldId="286"/>
            <ac:cxnSpMk id="71" creationId="{DD6807C0-6FF1-4D9C-8690-0BA4A375A9D3}"/>
          </ac:cxnSpMkLst>
        </pc:cxnChg>
        <pc:cxnChg chg="mod">
          <ac:chgData name="adeemanners@gmail.com" userId="68d3df961eb20d03" providerId="LiveId" clId="{0F1B47B9-C128-415B-9F27-A76A5802CC6A}" dt="2020-05-24T19:57:44.229" v="5487" actId="1076"/>
          <ac:cxnSpMkLst>
            <pc:docMk/>
            <pc:sldMk cId="1082201042" sldId="286"/>
            <ac:cxnSpMk id="73" creationId="{A7F45F78-A736-476E-B863-3CFF650E976F}"/>
          </ac:cxnSpMkLst>
        </pc:cxnChg>
        <pc:cxnChg chg="mod">
          <ac:chgData name="adeemanners@gmail.com" userId="68d3df961eb20d03" providerId="LiveId" clId="{0F1B47B9-C128-415B-9F27-A76A5802CC6A}" dt="2020-05-24T19:57:44.229" v="5487" actId="1076"/>
          <ac:cxnSpMkLst>
            <pc:docMk/>
            <pc:sldMk cId="1082201042" sldId="286"/>
            <ac:cxnSpMk id="76" creationId="{C4719E98-0D4C-4A30-847F-9446FC91002D}"/>
          </ac:cxnSpMkLst>
        </pc:cxnChg>
      </pc:sldChg>
      <pc:sldChg chg="modSp add mod ord modTransition">
        <pc:chgData name="adeemanners@gmail.com" userId="68d3df961eb20d03" providerId="LiveId" clId="{0F1B47B9-C128-415B-9F27-A76A5802CC6A}" dt="2020-05-25T01:11:10.085" v="7845"/>
        <pc:sldMkLst>
          <pc:docMk/>
          <pc:sldMk cId="2265204877" sldId="287"/>
        </pc:sldMkLst>
        <pc:spChg chg="mod">
          <ac:chgData name="adeemanners@gmail.com" userId="68d3df961eb20d03" providerId="LiveId" clId="{0F1B47B9-C128-415B-9F27-A76A5802CC6A}" dt="2020-05-19T18:54:32.479" v="3830" actId="207"/>
          <ac:spMkLst>
            <pc:docMk/>
            <pc:sldMk cId="2265204877" sldId="287"/>
            <ac:spMk id="2" creationId="{EE9A751F-7ADA-42F6-A21A-CAED31675F5F}"/>
          </ac:spMkLst>
        </pc:spChg>
        <pc:spChg chg="mod">
          <ac:chgData name="adeemanners@gmail.com" userId="68d3df961eb20d03" providerId="LiveId" clId="{0F1B47B9-C128-415B-9F27-A76A5802CC6A}" dt="2020-05-19T18:54:41.838" v="3831" actId="207"/>
          <ac:spMkLst>
            <pc:docMk/>
            <pc:sldMk cId="2265204877" sldId="287"/>
            <ac:spMk id="3" creationId="{ECE2DF97-8D78-4727-B009-5C669075FF62}"/>
          </ac:spMkLst>
        </pc:spChg>
        <pc:spChg chg="mod">
          <ac:chgData name="adeemanners@gmail.com" userId="68d3df961eb20d03" providerId="LiveId" clId="{0F1B47B9-C128-415B-9F27-A76A5802CC6A}" dt="2020-05-19T18:53:53.164" v="3829" actId="20577"/>
          <ac:spMkLst>
            <pc:docMk/>
            <pc:sldMk cId="2265204877" sldId="287"/>
            <ac:spMk id="4" creationId="{85D7375F-3879-4DB8-890D-38BE5F4D8DE1}"/>
          </ac:spMkLst>
        </pc:spChg>
      </pc:sldChg>
      <pc:sldChg chg="addSp delSp modSp add del mod modTransition delAnim modAnim">
        <pc:chgData name="adeemanners@gmail.com" userId="68d3df961eb20d03" providerId="LiveId" clId="{0F1B47B9-C128-415B-9F27-A76A5802CC6A}" dt="2020-05-25T00:58:28.120" v="7751"/>
        <pc:sldMkLst>
          <pc:docMk/>
          <pc:sldMk cId="131827435" sldId="288"/>
        </pc:sldMkLst>
        <pc:spChg chg="mod">
          <ac:chgData name="adeemanners@gmail.com" userId="68d3df961eb20d03" providerId="LiveId" clId="{0F1B47B9-C128-415B-9F27-A76A5802CC6A}" dt="2020-05-19T18:55:55.165" v="3840" actId="1076"/>
          <ac:spMkLst>
            <pc:docMk/>
            <pc:sldMk cId="131827435" sldId="288"/>
            <ac:spMk id="2" creationId="{EE9A751F-7ADA-42F6-A21A-CAED31675F5F}"/>
          </ac:spMkLst>
        </pc:spChg>
        <pc:spChg chg="mod">
          <ac:chgData name="adeemanners@gmail.com" userId="68d3df961eb20d03" providerId="LiveId" clId="{0F1B47B9-C128-415B-9F27-A76A5802CC6A}" dt="2020-05-19T18:55:46.726" v="3839" actId="1076"/>
          <ac:spMkLst>
            <pc:docMk/>
            <pc:sldMk cId="131827435" sldId="288"/>
            <ac:spMk id="3" creationId="{ECE2DF97-8D78-4727-B009-5C669075FF62}"/>
          </ac:spMkLst>
        </pc:spChg>
        <pc:spChg chg="mod">
          <ac:chgData name="adeemanners@gmail.com" userId="68d3df961eb20d03" providerId="LiveId" clId="{0F1B47B9-C128-415B-9F27-A76A5802CC6A}" dt="2020-05-19T18:55:26.055" v="3837" actId="1076"/>
          <ac:spMkLst>
            <pc:docMk/>
            <pc:sldMk cId="131827435" sldId="288"/>
            <ac:spMk id="4" creationId="{85D7375F-3879-4DB8-890D-38BE5F4D8DE1}"/>
          </ac:spMkLst>
        </pc:spChg>
        <pc:spChg chg="add mod ord">
          <ac:chgData name="adeemanners@gmail.com" userId="68d3df961eb20d03" providerId="LiveId" clId="{0F1B47B9-C128-415B-9F27-A76A5802CC6A}" dt="2020-05-19T19:50:47.684" v="4382" actId="14100"/>
          <ac:spMkLst>
            <pc:docMk/>
            <pc:sldMk cId="131827435" sldId="288"/>
            <ac:spMk id="5" creationId="{9359BD46-9238-4690-9379-FBED785E8659}"/>
          </ac:spMkLst>
        </pc:spChg>
        <pc:spChg chg="add mod ord">
          <ac:chgData name="adeemanners@gmail.com" userId="68d3df961eb20d03" providerId="LiveId" clId="{0F1B47B9-C128-415B-9F27-A76A5802CC6A}" dt="2020-05-19T19:51:35.799" v="4390" actId="166"/>
          <ac:spMkLst>
            <pc:docMk/>
            <pc:sldMk cId="131827435" sldId="288"/>
            <ac:spMk id="6" creationId="{75B180D8-546D-4BA7-9BDA-80C25317DE12}"/>
          </ac:spMkLst>
        </pc:spChg>
        <pc:spChg chg="add del mod ord">
          <ac:chgData name="adeemanners@gmail.com" userId="68d3df961eb20d03" providerId="LiveId" clId="{0F1B47B9-C128-415B-9F27-A76A5802CC6A}" dt="2020-05-19T19:50:56.477" v="4383" actId="21"/>
          <ac:spMkLst>
            <pc:docMk/>
            <pc:sldMk cId="131827435" sldId="288"/>
            <ac:spMk id="7" creationId="{87178C47-139F-4180-93CF-9DF2B99940EE}"/>
          </ac:spMkLst>
        </pc:spChg>
        <pc:spChg chg="add del mod ord">
          <ac:chgData name="adeemanners@gmail.com" userId="68d3df961eb20d03" providerId="LiveId" clId="{0F1B47B9-C128-415B-9F27-A76A5802CC6A}" dt="2020-05-19T19:49:35.444" v="4371" actId="21"/>
          <ac:spMkLst>
            <pc:docMk/>
            <pc:sldMk cId="131827435" sldId="288"/>
            <ac:spMk id="8" creationId="{FFCA9BCA-4242-421B-B09C-796C146C1A86}"/>
          </ac:spMkLst>
        </pc:spChg>
        <pc:spChg chg="add mod">
          <ac:chgData name="adeemanners@gmail.com" userId="68d3df961eb20d03" providerId="LiveId" clId="{0F1B47B9-C128-415B-9F27-A76A5802CC6A}" dt="2020-05-19T19:16:27.229" v="4035" actId="14100"/>
          <ac:spMkLst>
            <pc:docMk/>
            <pc:sldMk cId="131827435" sldId="288"/>
            <ac:spMk id="14" creationId="{C8A68214-1E0D-4447-8F57-999CFCB27689}"/>
          </ac:spMkLst>
        </pc:spChg>
        <pc:spChg chg="add mod">
          <ac:chgData name="adeemanners@gmail.com" userId="68d3df961eb20d03" providerId="LiveId" clId="{0F1B47B9-C128-415B-9F27-A76A5802CC6A}" dt="2020-05-19T19:16:20.995" v="4034" actId="1076"/>
          <ac:spMkLst>
            <pc:docMk/>
            <pc:sldMk cId="131827435" sldId="288"/>
            <ac:spMk id="16" creationId="{A590D883-99EF-4137-B1C0-20B024735EFF}"/>
          </ac:spMkLst>
        </pc:spChg>
        <pc:spChg chg="add del mod">
          <ac:chgData name="adeemanners@gmail.com" userId="68d3df961eb20d03" providerId="LiveId" clId="{0F1B47B9-C128-415B-9F27-A76A5802CC6A}" dt="2020-05-19T19:04:08.941" v="3952"/>
          <ac:spMkLst>
            <pc:docMk/>
            <pc:sldMk cId="131827435" sldId="288"/>
            <ac:spMk id="18" creationId="{D56E8E49-1FB3-40F1-B6EE-30FE83B4F824}"/>
          </ac:spMkLst>
        </pc:spChg>
        <pc:spChg chg="add del mod">
          <ac:chgData name="adeemanners@gmail.com" userId="68d3df961eb20d03" providerId="LiveId" clId="{0F1B47B9-C128-415B-9F27-A76A5802CC6A}" dt="2020-05-19T19:49:30.866" v="4370" actId="478"/>
          <ac:spMkLst>
            <pc:docMk/>
            <pc:sldMk cId="131827435" sldId="288"/>
            <ac:spMk id="19" creationId="{2A5E7587-6C99-4DC3-9E5D-244FB4EE05B2}"/>
          </ac:spMkLst>
        </pc:spChg>
        <pc:spChg chg="add del mod">
          <ac:chgData name="adeemanners@gmail.com" userId="68d3df961eb20d03" providerId="LiveId" clId="{0F1B47B9-C128-415B-9F27-A76A5802CC6A}" dt="2020-05-19T19:51:42.252" v="4391" actId="21"/>
          <ac:spMkLst>
            <pc:docMk/>
            <pc:sldMk cId="131827435" sldId="288"/>
            <ac:spMk id="20" creationId="{AE23174C-B23A-477F-9294-4E6E884F2714}"/>
          </ac:spMkLst>
        </pc:spChg>
        <pc:spChg chg="add mod">
          <ac:chgData name="adeemanners@gmail.com" userId="68d3df961eb20d03" providerId="LiveId" clId="{0F1B47B9-C128-415B-9F27-A76A5802CC6A}" dt="2020-05-19T19:30:56" v="4226" actId="14100"/>
          <ac:spMkLst>
            <pc:docMk/>
            <pc:sldMk cId="131827435" sldId="288"/>
            <ac:spMk id="21" creationId="{8030F0CC-1F65-4E29-A448-E78690F22405}"/>
          </ac:spMkLst>
        </pc:spChg>
        <pc:spChg chg="add mod">
          <ac:chgData name="adeemanners@gmail.com" userId="68d3df961eb20d03" providerId="LiveId" clId="{0F1B47B9-C128-415B-9F27-A76A5802CC6A}" dt="2020-05-19T19:36:39.743" v="4276" actId="14100"/>
          <ac:spMkLst>
            <pc:docMk/>
            <pc:sldMk cId="131827435" sldId="288"/>
            <ac:spMk id="22" creationId="{4656BFAB-A58A-4328-8E61-D4C587591241}"/>
          </ac:spMkLst>
        </pc:spChg>
        <pc:spChg chg="add mod ord">
          <ac:chgData name="adeemanners@gmail.com" userId="68d3df961eb20d03" providerId="LiveId" clId="{0F1B47B9-C128-415B-9F27-A76A5802CC6A}" dt="2020-05-19T19:52:01.314" v="4395" actId="166"/>
          <ac:spMkLst>
            <pc:docMk/>
            <pc:sldMk cId="131827435" sldId="288"/>
            <ac:spMk id="61" creationId="{EDE185EC-09EB-45D8-9AC0-60A7D926E32E}"/>
          </ac:spMkLst>
        </pc:spChg>
        <pc:spChg chg="add del mod">
          <ac:chgData name="adeemanners@gmail.com" userId="68d3df961eb20d03" providerId="LiveId" clId="{0F1B47B9-C128-415B-9F27-A76A5802CC6A}" dt="2020-05-19T19:42:50.593" v="4311" actId="478"/>
          <ac:spMkLst>
            <pc:docMk/>
            <pc:sldMk cId="131827435" sldId="288"/>
            <ac:spMk id="62" creationId="{E941712B-B8B0-47A5-867F-8A309FE7FE8F}"/>
          </ac:spMkLst>
        </pc:spChg>
        <pc:spChg chg="add mod">
          <ac:chgData name="adeemanners@gmail.com" userId="68d3df961eb20d03" providerId="LiveId" clId="{0F1B47B9-C128-415B-9F27-A76A5802CC6A}" dt="2020-05-19T19:49:43.975" v="4373" actId="1076"/>
          <ac:spMkLst>
            <pc:docMk/>
            <pc:sldMk cId="131827435" sldId="288"/>
            <ac:spMk id="63" creationId="{ABE61290-845D-4C8B-A367-1225A269503D}"/>
          </ac:spMkLst>
        </pc:spChg>
        <pc:spChg chg="add mod">
          <ac:chgData name="adeemanners@gmail.com" userId="68d3df961eb20d03" providerId="LiveId" clId="{0F1B47B9-C128-415B-9F27-A76A5802CC6A}" dt="2020-05-19T19:51:14.409" v="4385" actId="1076"/>
          <ac:spMkLst>
            <pc:docMk/>
            <pc:sldMk cId="131827435" sldId="288"/>
            <ac:spMk id="69" creationId="{3E5CE6AB-CAA4-4DFB-877B-EDE96DCBE24E}"/>
          </ac:spMkLst>
        </pc:spChg>
        <pc:spChg chg="add mod">
          <ac:chgData name="adeemanners@gmail.com" userId="68d3df961eb20d03" providerId="LiveId" clId="{0F1B47B9-C128-415B-9F27-A76A5802CC6A}" dt="2020-05-19T19:51:50.845" v="4393" actId="1076"/>
          <ac:spMkLst>
            <pc:docMk/>
            <pc:sldMk cId="131827435" sldId="288"/>
            <ac:spMk id="70" creationId="{BF514A4F-77E8-46DB-8663-E29B36D2B016}"/>
          </ac:spMkLst>
        </pc:spChg>
        <pc:picChg chg="add mod">
          <ac:chgData name="adeemanners@gmail.com" userId="68d3df961eb20d03" providerId="LiveId" clId="{0F1B47B9-C128-415B-9F27-A76A5802CC6A}" dt="2020-05-19T19:16:45.369" v="4039" actId="1076"/>
          <ac:picMkLst>
            <pc:docMk/>
            <pc:sldMk cId="131827435" sldId="288"/>
            <ac:picMk id="15" creationId="{374543D3-2288-4E71-90BB-789186A9CC27}"/>
          </ac:picMkLst>
        </pc:picChg>
        <pc:picChg chg="add del mod">
          <ac:chgData name="adeemanners@gmail.com" userId="68d3df961eb20d03" providerId="LiveId" clId="{0F1B47B9-C128-415B-9F27-A76A5802CC6A}" dt="2020-05-19T19:03:47.669" v="3950" actId="478"/>
          <ac:picMkLst>
            <pc:docMk/>
            <pc:sldMk cId="131827435" sldId="288"/>
            <ac:picMk id="17" creationId="{97224FB1-3FAF-4CEA-AE09-4323C6558972}"/>
          </ac:picMkLst>
        </pc:picChg>
        <pc:cxnChg chg="add mod">
          <ac:chgData name="adeemanners@gmail.com" userId="68d3df961eb20d03" providerId="LiveId" clId="{0F1B47B9-C128-415B-9F27-A76A5802CC6A}" dt="2020-05-19T19:49:49.663" v="4374" actId="1076"/>
          <ac:cxnSpMkLst>
            <pc:docMk/>
            <pc:sldMk cId="131827435" sldId="288"/>
            <ac:cxnSpMk id="10" creationId="{FBE939E8-8E9A-4C5C-AE98-658A6596892B}"/>
          </ac:cxnSpMkLst>
        </pc:cxnChg>
        <pc:cxnChg chg="add mod">
          <ac:chgData name="adeemanners@gmail.com" userId="68d3df961eb20d03" providerId="LiveId" clId="{0F1B47B9-C128-415B-9F27-A76A5802CC6A}" dt="2020-05-19T19:36:25.790" v="4275" actId="1076"/>
          <ac:cxnSpMkLst>
            <pc:docMk/>
            <pc:sldMk cId="131827435" sldId="288"/>
            <ac:cxnSpMk id="24" creationId="{31B7BEB8-308E-445B-8601-E1B9BC2751A6}"/>
          </ac:cxnSpMkLst>
        </pc:cxnChg>
        <pc:cxnChg chg="add del">
          <ac:chgData name="adeemanners@gmail.com" userId="68d3df961eb20d03" providerId="LiveId" clId="{0F1B47B9-C128-415B-9F27-A76A5802CC6A}" dt="2020-05-19T19:33:50.014" v="4255" actId="478"/>
          <ac:cxnSpMkLst>
            <pc:docMk/>
            <pc:sldMk cId="131827435" sldId="288"/>
            <ac:cxnSpMk id="44" creationId="{888835B4-C485-4EE4-8AED-A4E39C9BC26A}"/>
          </ac:cxnSpMkLst>
        </pc:cxnChg>
        <pc:cxnChg chg="add del mod">
          <ac:chgData name="adeemanners@gmail.com" userId="68d3df961eb20d03" providerId="LiveId" clId="{0F1B47B9-C128-415B-9F27-A76A5802CC6A}" dt="2020-05-19T19:34:12.722" v="4259" actId="478"/>
          <ac:cxnSpMkLst>
            <pc:docMk/>
            <pc:sldMk cId="131827435" sldId="288"/>
            <ac:cxnSpMk id="46" creationId="{4F6955D9-B9E2-4C15-9BB2-E5EDACE85776}"/>
          </ac:cxnSpMkLst>
        </pc:cxnChg>
        <pc:cxnChg chg="add mod">
          <ac:chgData name="adeemanners@gmail.com" userId="68d3df961eb20d03" providerId="LiveId" clId="{0F1B47B9-C128-415B-9F27-A76A5802CC6A}" dt="2020-05-19T19:34:30.445" v="4261" actId="13822"/>
          <ac:cxnSpMkLst>
            <pc:docMk/>
            <pc:sldMk cId="131827435" sldId="288"/>
            <ac:cxnSpMk id="48" creationId="{B26ABF42-35AE-44C3-AB0E-A3C39ED9E967}"/>
          </ac:cxnSpMkLst>
        </pc:cxnChg>
        <pc:cxnChg chg="add del mod">
          <ac:chgData name="adeemanners@gmail.com" userId="68d3df961eb20d03" providerId="LiveId" clId="{0F1B47B9-C128-415B-9F27-A76A5802CC6A}" dt="2020-05-19T19:34:42.710" v="4264" actId="478"/>
          <ac:cxnSpMkLst>
            <pc:docMk/>
            <pc:sldMk cId="131827435" sldId="288"/>
            <ac:cxnSpMk id="50" creationId="{201C1593-EF03-47E2-B5FE-84384D3A5728}"/>
          </ac:cxnSpMkLst>
        </pc:cxnChg>
        <pc:cxnChg chg="add mod">
          <ac:chgData name="adeemanners@gmail.com" userId="68d3df961eb20d03" providerId="LiveId" clId="{0F1B47B9-C128-415B-9F27-A76A5802CC6A}" dt="2020-05-19T19:35:32.615" v="4269" actId="1076"/>
          <ac:cxnSpMkLst>
            <pc:docMk/>
            <pc:sldMk cId="131827435" sldId="288"/>
            <ac:cxnSpMk id="53" creationId="{0369C4C4-8812-4AEE-9982-A97BB36BBA7F}"/>
          </ac:cxnSpMkLst>
        </pc:cxnChg>
        <pc:cxnChg chg="add del">
          <ac:chgData name="adeemanners@gmail.com" userId="68d3df961eb20d03" providerId="LiveId" clId="{0F1B47B9-C128-415B-9F27-A76A5802CC6A}" dt="2020-05-19T19:35:44.302" v="4271" actId="478"/>
          <ac:cxnSpMkLst>
            <pc:docMk/>
            <pc:sldMk cId="131827435" sldId="288"/>
            <ac:cxnSpMk id="57" creationId="{3EE17528-1433-4479-9D56-98DEB2FB8DBE}"/>
          </ac:cxnSpMkLst>
        </pc:cxnChg>
        <pc:cxnChg chg="add mod">
          <ac:chgData name="adeemanners@gmail.com" userId="68d3df961eb20d03" providerId="LiveId" clId="{0F1B47B9-C128-415B-9F27-A76A5802CC6A}" dt="2020-05-19T19:36:05.228" v="4274" actId="13822"/>
          <ac:cxnSpMkLst>
            <pc:docMk/>
            <pc:sldMk cId="131827435" sldId="288"/>
            <ac:cxnSpMk id="59" creationId="{B100B025-BB62-4C26-AAAE-AD329B483CC5}"/>
          </ac:cxnSpMkLst>
        </pc:cxnChg>
        <pc:cxnChg chg="add mod">
          <ac:chgData name="adeemanners@gmail.com" userId="68d3df961eb20d03" providerId="LiveId" clId="{0F1B47B9-C128-415B-9F27-A76A5802CC6A}" dt="2020-05-19T19:50:29.099" v="4379" actId="1076"/>
          <ac:cxnSpMkLst>
            <pc:docMk/>
            <pc:sldMk cId="131827435" sldId="288"/>
            <ac:cxnSpMk id="65" creationId="{8A5537E4-4BE9-4163-8A36-714142B0B29A}"/>
          </ac:cxnSpMkLst>
        </pc:cxnChg>
      </pc:sldChg>
      <pc:sldChg chg="addSp delSp modSp add mod ord modTransition modAnim">
        <pc:chgData name="adeemanners@gmail.com" userId="68d3df961eb20d03" providerId="LiveId" clId="{0F1B47B9-C128-415B-9F27-A76A5802CC6A}" dt="2020-05-20T02:04:51.444" v="5282"/>
        <pc:sldMkLst>
          <pc:docMk/>
          <pc:sldMk cId="3454646676" sldId="289"/>
        </pc:sldMkLst>
        <pc:spChg chg="mod">
          <ac:chgData name="adeemanners@gmail.com" userId="68d3df961eb20d03" providerId="LiveId" clId="{0F1B47B9-C128-415B-9F27-A76A5802CC6A}" dt="2020-05-19T19:56:48.055" v="4419" actId="207"/>
          <ac:spMkLst>
            <pc:docMk/>
            <pc:sldMk cId="3454646676" sldId="289"/>
            <ac:spMk id="2" creationId="{EE9A751F-7ADA-42F6-A21A-CAED31675F5F}"/>
          </ac:spMkLst>
        </pc:spChg>
        <pc:spChg chg="mod">
          <ac:chgData name="adeemanners@gmail.com" userId="68d3df961eb20d03" providerId="LiveId" clId="{0F1B47B9-C128-415B-9F27-A76A5802CC6A}" dt="2020-05-19T19:57:01.617" v="4420" actId="207"/>
          <ac:spMkLst>
            <pc:docMk/>
            <pc:sldMk cId="3454646676" sldId="289"/>
            <ac:spMk id="3" creationId="{ECE2DF97-8D78-4727-B009-5C669075FF62}"/>
          </ac:spMkLst>
        </pc:spChg>
        <pc:spChg chg="add del mod">
          <ac:chgData name="adeemanners@gmail.com" userId="68d3df961eb20d03" providerId="LiveId" clId="{0F1B47B9-C128-415B-9F27-A76A5802CC6A}" dt="2020-05-19T19:56:26.493" v="4418" actId="20577"/>
          <ac:spMkLst>
            <pc:docMk/>
            <pc:sldMk cId="3454646676" sldId="289"/>
            <ac:spMk id="4" creationId="{85D7375F-3879-4DB8-890D-38BE5F4D8DE1}"/>
          </ac:spMkLst>
        </pc:spChg>
      </pc:sldChg>
      <pc:sldChg chg="addSp delSp modSp add mod modTransition">
        <pc:chgData name="adeemanners@gmail.com" userId="68d3df961eb20d03" providerId="LiveId" clId="{0F1B47B9-C128-415B-9F27-A76A5802CC6A}" dt="2020-05-25T01:11:29.085" v="7846"/>
        <pc:sldMkLst>
          <pc:docMk/>
          <pc:sldMk cId="807244434" sldId="290"/>
        </pc:sldMkLst>
        <pc:spChg chg="del mod">
          <ac:chgData name="adeemanners@gmail.com" userId="68d3df961eb20d03" providerId="LiveId" clId="{0F1B47B9-C128-415B-9F27-A76A5802CC6A}" dt="2020-05-19T19:43:09.904" v="4315" actId="21"/>
          <ac:spMkLst>
            <pc:docMk/>
            <pc:sldMk cId="807244434" sldId="290"/>
            <ac:spMk id="5" creationId="{9359BD46-9238-4690-9379-FBED785E8659}"/>
          </ac:spMkLst>
        </pc:spChg>
        <pc:spChg chg="del">
          <ac:chgData name="adeemanners@gmail.com" userId="68d3df961eb20d03" providerId="LiveId" clId="{0F1B47B9-C128-415B-9F27-A76A5802CC6A}" dt="2020-05-19T19:44:18.711" v="4333" actId="21"/>
          <ac:spMkLst>
            <pc:docMk/>
            <pc:sldMk cId="807244434" sldId="290"/>
            <ac:spMk id="6" creationId="{75B180D8-546D-4BA7-9BDA-80C25317DE12}"/>
          </ac:spMkLst>
        </pc:spChg>
        <pc:spChg chg="del">
          <ac:chgData name="adeemanners@gmail.com" userId="68d3df961eb20d03" providerId="LiveId" clId="{0F1B47B9-C128-415B-9F27-A76A5802CC6A}" dt="2020-05-19T19:44:34.272" v="4337" actId="21"/>
          <ac:spMkLst>
            <pc:docMk/>
            <pc:sldMk cId="807244434" sldId="290"/>
            <ac:spMk id="7" creationId="{87178C47-139F-4180-93CF-9DF2B99940EE}"/>
          </ac:spMkLst>
        </pc:spChg>
        <pc:spChg chg="del">
          <ac:chgData name="adeemanners@gmail.com" userId="68d3df961eb20d03" providerId="LiveId" clId="{0F1B47B9-C128-415B-9F27-A76A5802CC6A}" dt="2020-05-19T19:43:37.763" v="4325" actId="21"/>
          <ac:spMkLst>
            <pc:docMk/>
            <pc:sldMk cId="807244434" sldId="290"/>
            <ac:spMk id="8" creationId="{FFCA9BCA-4242-421B-B09C-796C146C1A86}"/>
          </ac:spMkLst>
        </pc:spChg>
        <pc:spChg chg="mod">
          <ac:chgData name="adeemanners@gmail.com" userId="68d3df961eb20d03" providerId="LiveId" clId="{0F1B47B9-C128-415B-9F27-A76A5802CC6A}" dt="2020-05-19T19:48:53.442" v="4368" actId="1076"/>
          <ac:spMkLst>
            <pc:docMk/>
            <pc:sldMk cId="807244434" sldId="290"/>
            <ac:spMk id="19" creationId="{2A5E7587-6C99-4DC3-9E5D-244FB4EE05B2}"/>
          </ac:spMkLst>
        </pc:spChg>
        <pc:spChg chg="del">
          <ac:chgData name="adeemanners@gmail.com" userId="68d3df961eb20d03" providerId="LiveId" clId="{0F1B47B9-C128-415B-9F27-A76A5802CC6A}" dt="2020-05-19T19:47:40.497" v="4360" actId="21"/>
          <ac:spMkLst>
            <pc:docMk/>
            <pc:sldMk cId="807244434" sldId="290"/>
            <ac:spMk id="20" creationId="{AE23174C-B23A-477F-9294-4E6E884F2714}"/>
          </ac:spMkLst>
        </pc:spChg>
        <pc:spChg chg="mod">
          <ac:chgData name="adeemanners@gmail.com" userId="68d3df961eb20d03" providerId="LiveId" clId="{0F1B47B9-C128-415B-9F27-A76A5802CC6A}" dt="2020-05-19T19:47:08.535" v="4354" actId="14100"/>
          <ac:spMkLst>
            <pc:docMk/>
            <pc:sldMk cId="807244434" sldId="290"/>
            <ac:spMk id="21" creationId="{8030F0CC-1F65-4E29-A448-E78690F22405}"/>
          </ac:spMkLst>
        </pc:spChg>
        <pc:spChg chg="mod">
          <ac:chgData name="adeemanners@gmail.com" userId="68d3df961eb20d03" providerId="LiveId" clId="{0F1B47B9-C128-415B-9F27-A76A5802CC6A}" dt="2020-05-20T02:32:33.720" v="5414" actId="1076"/>
          <ac:spMkLst>
            <pc:docMk/>
            <pc:sldMk cId="807244434" sldId="290"/>
            <ac:spMk id="22" creationId="{4656BFAB-A58A-4328-8E61-D4C587591241}"/>
          </ac:spMkLst>
        </pc:spChg>
        <pc:spChg chg="add del mod">
          <ac:chgData name="adeemanners@gmail.com" userId="68d3df961eb20d03" providerId="LiveId" clId="{0F1B47B9-C128-415B-9F27-A76A5802CC6A}" dt="2020-05-19T19:43:18.717" v="4318" actId="21"/>
          <ac:spMkLst>
            <pc:docMk/>
            <pc:sldMk cId="807244434" sldId="290"/>
            <ac:spMk id="25" creationId="{FF8FC3A4-EB9E-4DF8-9188-12B86A881FBE}"/>
          </ac:spMkLst>
        </pc:spChg>
        <pc:spChg chg="add del mod">
          <ac:chgData name="adeemanners@gmail.com" userId="68d3df961eb20d03" providerId="LiveId" clId="{0F1B47B9-C128-415B-9F27-A76A5802CC6A}" dt="2020-05-19T19:43:28.669" v="4322"/>
          <ac:spMkLst>
            <pc:docMk/>
            <pc:sldMk cId="807244434" sldId="290"/>
            <ac:spMk id="26" creationId="{C422117E-6F5C-4DE7-B4D5-842BA057C081}"/>
          </ac:spMkLst>
        </pc:spChg>
        <pc:spChg chg="add mod ord">
          <ac:chgData name="adeemanners@gmail.com" userId="68d3df961eb20d03" providerId="LiveId" clId="{0F1B47B9-C128-415B-9F27-A76A5802CC6A}" dt="2020-05-19T19:44:13.014" v="4332" actId="171"/>
          <ac:spMkLst>
            <pc:docMk/>
            <pc:sldMk cId="807244434" sldId="290"/>
            <ac:spMk id="27" creationId="{872DF9C2-207F-4962-9D57-5DBC349E7B8E}"/>
          </ac:spMkLst>
        </pc:spChg>
        <pc:spChg chg="add mod">
          <ac:chgData name="adeemanners@gmail.com" userId="68d3df961eb20d03" providerId="LiveId" clId="{0F1B47B9-C128-415B-9F27-A76A5802CC6A}" dt="2020-05-19T19:45:00.051" v="4343" actId="1076"/>
          <ac:spMkLst>
            <pc:docMk/>
            <pc:sldMk cId="807244434" sldId="290"/>
            <ac:spMk id="29" creationId="{D727C5C5-02ED-40F7-B28F-6BDD5250E0DB}"/>
          </ac:spMkLst>
        </pc:spChg>
        <pc:spChg chg="add mod ord">
          <ac:chgData name="adeemanners@gmail.com" userId="68d3df961eb20d03" providerId="LiveId" clId="{0F1B47B9-C128-415B-9F27-A76A5802CC6A}" dt="2020-05-19T19:44:55.879" v="4342" actId="167"/>
          <ac:spMkLst>
            <pc:docMk/>
            <pc:sldMk cId="807244434" sldId="290"/>
            <ac:spMk id="30" creationId="{DB4BA868-CD04-4CD5-8B92-3B89C13D32EA}"/>
          </ac:spMkLst>
        </pc:spChg>
        <pc:spChg chg="add mod">
          <ac:chgData name="adeemanners@gmail.com" userId="68d3df961eb20d03" providerId="LiveId" clId="{0F1B47B9-C128-415B-9F27-A76A5802CC6A}" dt="2020-05-19T19:47:51.090" v="4362" actId="1076"/>
          <ac:spMkLst>
            <pc:docMk/>
            <pc:sldMk cId="807244434" sldId="290"/>
            <ac:spMk id="38" creationId="{2B7E2EDC-8D69-4348-94E0-9069C4E1D45E}"/>
          </ac:spMkLst>
        </pc:spChg>
        <pc:spChg chg="mod ord">
          <ac:chgData name="adeemanners@gmail.com" userId="68d3df961eb20d03" providerId="LiveId" clId="{0F1B47B9-C128-415B-9F27-A76A5802CC6A}" dt="2020-05-19T19:48:08.761" v="4365" actId="166"/>
          <ac:spMkLst>
            <pc:docMk/>
            <pc:sldMk cId="807244434" sldId="290"/>
            <ac:spMk id="61" creationId="{EDE185EC-09EB-45D8-9AC0-60A7D926E32E}"/>
          </ac:spMkLst>
        </pc:spChg>
        <pc:picChg chg="add mod">
          <ac:chgData name="adeemanners@gmail.com" userId="68d3df961eb20d03" providerId="LiveId" clId="{0F1B47B9-C128-415B-9F27-A76A5802CC6A}" dt="2020-05-19T19:43:34.372" v="4324" actId="1076"/>
          <ac:picMkLst>
            <pc:docMk/>
            <pc:sldMk cId="807244434" sldId="290"/>
            <ac:picMk id="12" creationId="{4389F153-BBD4-484D-9EFE-F61DB6783314}"/>
          </ac:picMkLst>
        </pc:picChg>
        <pc:cxnChg chg="del mod">
          <ac:chgData name="adeemanners@gmail.com" userId="68d3df961eb20d03" providerId="LiveId" clId="{0F1B47B9-C128-415B-9F27-A76A5802CC6A}" dt="2020-05-19T19:43:48.138" v="4328" actId="21"/>
          <ac:cxnSpMkLst>
            <pc:docMk/>
            <pc:sldMk cId="807244434" sldId="290"/>
            <ac:cxnSpMk id="10" creationId="{FBE939E8-8E9A-4C5C-AE98-658A6596892B}"/>
          </ac:cxnSpMkLst>
        </pc:cxnChg>
        <pc:cxnChg chg="mod">
          <ac:chgData name="adeemanners@gmail.com" userId="68d3df961eb20d03" providerId="LiveId" clId="{0F1B47B9-C128-415B-9F27-A76A5802CC6A}" dt="2020-05-19T19:47:34.101" v="4359" actId="14100"/>
          <ac:cxnSpMkLst>
            <pc:docMk/>
            <pc:sldMk cId="807244434" sldId="290"/>
            <ac:cxnSpMk id="24" creationId="{31B7BEB8-308E-445B-8601-E1B9BC2751A6}"/>
          </ac:cxnSpMkLst>
        </pc:cxnChg>
        <pc:cxnChg chg="add mod">
          <ac:chgData name="adeemanners@gmail.com" userId="68d3df961eb20d03" providerId="LiveId" clId="{0F1B47B9-C128-415B-9F27-A76A5802CC6A}" dt="2020-05-19T19:43:54.700" v="4330" actId="1076"/>
          <ac:cxnSpMkLst>
            <pc:docMk/>
            <pc:sldMk cId="807244434" sldId="290"/>
            <ac:cxnSpMk id="28" creationId="{8DE020A8-52F4-4192-8832-1F78D33B7B1C}"/>
          </ac:cxnSpMkLst>
        </pc:cxnChg>
        <pc:cxnChg chg="mod">
          <ac:chgData name="adeemanners@gmail.com" userId="68d3df961eb20d03" providerId="LiveId" clId="{0F1B47B9-C128-415B-9F27-A76A5802CC6A}" dt="2020-05-20T02:32:33.720" v="5414" actId="1076"/>
          <ac:cxnSpMkLst>
            <pc:docMk/>
            <pc:sldMk cId="807244434" sldId="290"/>
            <ac:cxnSpMk id="48" creationId="{B26ABF42-35AE-44C3-AB0E-A3C39ED9E967}"/>
          </ac:cxnSpMkLst>
        </pc:cxnChg>
        <pc:cxnChg chg="mod">
          <ac:chgData name="adeemanners@gmail.com" userId="68d3df961eb20d03" providerId="LiveId" clId="{0F1B47B9-C128-415B-9F27-A76A5802CC6A}" dt="2020-05-19T19:47:08.535" v="4354" actId="14100"/>
          <ac:cxnSpMkLst>
            <pc:docMk/>
            <pc:sldMk cId="807244434" sldId="290"/>
            <ac:cxnSpMk id="59" creationId="{B100B025-BB62-4C26-AAAE-AD329B483CC5}"/>
          </ac:cxnSpMkLst>
        </pc:cxnChg>
      </pc:sldChg>
      <pc:sldChg chg="addSp delSp modSp add mod modTransition">
        <pc:chgData name="adeemanners@gmail.com" userId="68d3df961eb20d03" providerId="LiveId" clId="{0F1B47B9-C128-415B-9F27-A76A5802CC6A}" dt="2020-05-25T01:30:52.321" v="7941" actId="1076"/>
        <pc:sldMkLst>
          <pc:docMk/>
          <pc:sldMk cId="1325795699" sldId="291"/>
        </pc:sldMkLst>
        <pc:spChg chg="del mod">
          <ac:chgData name="adeemanners@gmail.com" userId="68d3df961eb20d03" providerId="LiveId" clId="{0F1B47B9-C128-415B-9F27-A76A5802CC6A}" dt="2020-05-24T20:03:07.647" v="5492" actId="478"/>
          <ac:spMkLst>
            <pc:docMk/>
            <pc:sldMk cId="1325795699" sldId="291"/>
            <ac:spMk id="2" creationId="{EE9A751F-7ADA-42F6-A21A-CAED31675F5F}"/>
          </ac:spMkLst>
        </pc:spChg>
        <pc:spChg chg="del mod">
          <ac:chgData name="adeemanners@gmail.com" userId="68d3df961eb20d03" providerId="LiveId" clId="{0F1B47B9-C128-415B-9F27-A76A5802CC6A}" dt="2020-05-24T20:03:05.397" v="5491" actId="478"/>
          <ac:spMkLst>
            <pc:docMk/>
            <pc:sldMk cId="1325795699" sldId="291"/>
            <ac:spMk id="3" creationId="{ECE2DF97-8D78-4727-B009-5C669075FF62}"/>
          </ac:spMkLst>
        </pc:spChg>
        <pc:spChg chg="del mod">
          <ac:chgData name="adeemanners@gmail.com" userId="68d3df961eb20d03" providerId="LiveId" clId="{0F1B47B9-C128-415B-9F27-A76A5802CC6A}" dt="2020-05-24T20:03:02.725" v="5490" actId="478"/>
          <ac:spMkLst>
            <pc:docMk/>
            <pc:sldMk cId="1325795699" sldId="291"/>
            <ac:spMk id="4" creationId="{85D7375F-3879-4DB8-890D-38BE5F4D8DE1}"/>
          </ac:spMkLst>
        </pc:spChg>
        <pc:spChg chg="add mod">
          <ac:chgData name="adeemanners@gmail.com" userId="68d3df961eb20d03" providerId="LiveId" clId="{0F1B47B9-C128-415B-9F27-A76A5802CC6A}" dt="2020-05-24T20:26:39.320" v="5772" actId="207"/>
          <ac:spMkLst>
            <pc:docMk/>
            <pc:sldMk cId="1325795699" sldId="291"/>
            <ac:spMk id="5" creationId="{A6D8F125-E30C-4884-8FA0-A659BD9AA2DD}"/>
          </ac:spMkLst>
        </pc:spChg>
        <pc:spChg chg="add mod">
          <ac:chgData name="adeemanners@gmail.com" userId="68d3df961eb20d03" providerId="LiveId" clId="{0F1B47B9-C128-415B-9F27-A76A5802CC6A}" dt="2020-05-25T01:21:07.147" v="7863" actId="1076"/>
          <ac:spMkLst>
            <pc:docMk/>
            <pc:sldMk cId="1325795699" sldId="291"/>
            <ac:spMk id="6" creationId="{5BA03EE1-A5DA-49AD-BCA3-F6A9E2D40D7E}"/>
          </ac:spMkLst>
        </pc:spChg>
        <pc:spChg chg="add mod">
          <ac:chgData name="adeemanners@gmail.com" userId="68d3df961eb20d03" providerId="LiveId" clId="{0F1B47B9-C128-415B-9F27-A76A5802CC6A}" dt="2020-05-24T20:26:45.100" v="5773" actId="207"/>
          <ac:spMkLst>
            <pc:docMk/>
            <pc:sldMk cId="1325795699" sldId="291"/>
            <ac:spMk id="7" creationId="{6CB1EA3A-67F7-488C-B495-A1A95BB49642}"/>
          </ac:spMkLst>
        </pc:spChg>
        <pc:spChg chg="add mod">
          <ac:chgData name="adeemanners@gmail.com" userId="68d3df961eb20d03" providerId="LiveId" clId="{0F1B47B9-C128-415B-9F27-A76A5802CC6A}" dt="2020-05-24T21:36:01.520" v="6172" actId="14100"/>
          <ac:spMkLst>
            <pc:docMk/>
            <pc:sldMk cId="1325795699" sldId="291"/>
            <ac:spMk id="8" creationId="{AB35EB9B-CD65-4194-921A-D5C524DCF5E2}"/>
          </ac:spMkLst>
        </pc:spChg>
        <pc:spChg chg="add mod">
          <ac:chgData name="adeemanners@gmail.com" userId="68d3df961eb20d03" providerId="LiveId" clId="{0F1B47B9-C128-415B-9F27-A76A5802CC6A}" dt="2020-05-24T20:50:38.815" v="5900" actId="1076"/>
          <ac:spMkLst>
            <pc:docMk/>
            <pc:sldMk cId="1325795699" sldId="291"/>
            <ac:spMk id="9" creationId="{1B58BE00-4AD0-490B-8C44-01C008D574D5}"/>
          </ac:spMkLst>
        </pc:spChg>
        <pc:spChg chg="add mod">
          <ac:chgData name="adeemanners@gmail.com" userId="68d3df961eb20d03" providerId="LiveId" clId="{0F1B47B9-C128-415B-9F27-A76A5802CC6A}" dt="2020-05-25T01:21:45.447" v="7869" actId="1076"/>
          <ac:spMkLst>
            <pc:docMk/>
            <pc:sldMk cId="1325795699" sldId="291"/>
            <ac:spMk id="10" creationId="{A2885A68-3744-4542-BFD1-65F4BA2687BD}"/>
          </ac:spMkLst>
        </pc:spChg>
        <pc:spChg chg="add mod">
          <ac:chgData name="adeemanners@gmail.com" userId="68d3df961eb20d03" providerId="LiveId" clId="{0F1B47B9-C128-415B-9F27-A76A5802CC6A}" dt="2020-05-24T21:00:40.167" v="5991" actId="1076"/>
          <ac:spMkLst>
            <pc:docMk/>
            <pc:sldMk cId="1325795699" sldId="291"/>
            <ac:spMk id="11" creationId="{DE14A8E2-F1C6-4AA0-89EC-5EB72493810F}"/>
          </ac:spMkLst>
        </pc:spChg>
        <pc:spChg chg="add mod">
          <ac:chgData name="adeemanners@gmail.com" userId="68d3df961eb20d03" providerId="LiveId" clId="{0F1B47B9-C128-415B-9F27-A76A5802CC6A}" dt="2020-05-24T21:02:42.866" v="6007" actId="208"/>
          <ac:spMkLst>
            <pc:docMk/>
            <pc:sldMk cId="1325795699" sldId="291"/>
            <ac:spMk id="12" creationId="{B1688809-6FCA-4FCA-AC3C-CA1B36FBE3D1}"/>
          </ac:spMkLst>
        </pc:spChg>
        <pc:spChg chg="add del mod">
          <ac:chgData name="adeemanners@gmail.com" userId="68d3df961eb20d03" providerId="LiveId" clId="{0F1B47B9-C128-415B-9F27-A76A5802CC6A}" dt="2020-05-24T21:10:34.466" v="6080" actId="478"/>
          <ac:spMkLst>
            <pc:docMk/>
            <pc:sldMk cId="1325795699" sldId="291"/>
            <ac:spMk id="13" creationId="{730BDFA4-1927-4360-88F9-2FF07AA85AAB}"/>
          </ac:spMkLst>
        </pc:spChg>
        <pc:spChg chg="add mod">
          <ac:chgData name="adeemanners@gmail.com" userId="68d3df961eb20d03" providerId="LiveId" clId="{0F1B47B9-C128-415B-9F27-A76A5802CC6A}" dt="2020-05-24T21:07:35.793" v="6052" actId="208"/>
          <ac:spMkLst>
            <pc:docMk/>
            <pc:sldMk cId="1325795699" sldId="291"/>
            <ac:spMk id="14" creationId="{5B892AA0-C3C8-4CBF-823E-DAD78CE904C1}"/>
          </ac:spMkLst>
        </pc:spChg>
        <pc:spChg chg="add mod">
          <ac:chgData name="adeemanners@gmail.com" userId="68d3df961eb20d03" providerId="LiveId" clId="{0F1B47B9-C128-415B-9F27-A76A5802CC6A}" dt="2020-05-24T22:32:15.942" v="6577" actId="207"/>
          <ac:spMkLst>
            <pc:docMk/>
            <pc:sldMk cId="1325795699" sldId="291"/>
            <ac:spMk id="15" creationId="{CF06EFAD-01CF-4D72-A377-28724CB4F400}"/>
          </ac:spMkLst>
        </pc:spChg>
        <pc:spChg chg="add del mod">
          <ac:chgData name="adeemanners@gmail.com" userId="68d3df961eb20d03" providerId="LiveId" clId="{0F1B47B9-C128-415B-9F27-A76A5802CC6A}" dt="2020-05-24T21:59:03.149" v="6318" actId="1076"/>
          <ac:spMkLst>
            <pc:docMk/>
            <pc:sldMk cId="1325795699" sldId="291"/>
            <ac:spMk id="16" creationId="{A73193EF-6BD0-4792-8462-3BCEBD136038}"/>
          </ac:spMkLst>
        </pc:spChg>
        <pc:spChg chg="add mod ord">
          <ac:chgData name="adeemanners@gmail.com" userId="68d3df961eb20d03" providerId="LiveId" clId="{0F1B47B9-C128-415B-9F27-A76A5802CC6A}" dt="2020-05-24T22:16:28.074" v="6491" actId="208"/>
          <ac:spMkLst>
            <pc:docMk/>
            <pc:sldMk cId="1325795699" sldId="291"/>
            <ac:spMk id="17" creationId="{82C1B67D-9AFE-4F94-A230-D47E3B5F7D5B}"/>
          </ac:spMkLst>
        </pc:spChg>
        <pc:spChg chg="add mod">
          <ac:chgData name="adeemanners@gmail.com" userId="68d3df961eb20d03" providerId="LiveId" clId="{0F1B47B9-C128-415B-9F27-A76A5802CC6A}" dt="2020-05-24T22:16:35.980" v="6492" actId="208"/>
          <ac:spMkLst>
            <pc:docMk/>
            <pc:sldMk cId="1325795699" sldId="291"/>
            <ac:spMk id="18" creationId="{AAE78121-296D-470C-8DB8-8EC698CFB666}"/>
          </ac:spMkLst>
        </pc:spChg>
        <pc:spChg chg="add del mod">
          <ac:chgData name="adeemanners@gmail.com" userId="68d3df961eb20d03" providerId="LiveId" clId="{0F1B47B9-C128-415B-9F27-A76A5802CC6A}" dt="2020-05-20T02:11:54.188" v="5340" actId="478"/>
          <ac:spMkLst>
            <pc:docMk/>
            <pc:sldMk cId="1325795699" sldId="291"/>
            <ac:spMk id="19" creationId="{3A5B24A7-CED3-4B7B-884A-3997A7B1D86A}"/>
          </ac:spMkLst>
        </pc:spChg>
        <pc:spChg chg="add mod">
          <ac:chgData name="adeemanners@gmail.com" userId="68d3df961eb20d03" providerId="LiveId" clId="{0F1B47B9-C128-415B-9F27-A76A5802CC6A}" dt="2020-05-24T23:55:02.558" v="7252" actId="1076"/>
          <ac:spMkLst>
            <pc:docMk/>
            <pc:sldMk cId="1325795699" sldId="291"/>
            <ac:spMk id="19" creationId="{9B897410-4376-49BB-B9A2-59F6CCE803ED}"/>
          </ac:spMkLst>
        </pc:spChg>
        <pc:spChg chg="add mod">
          <ac:chgData name="adeemanners@gmail.com" userId="68d3df961eb20d03" providerId="LiveId" clId="{0F1B47B9-C128-415B-9F27-A76A5802CC6A}" dt="2020-05-24T23:41:22.325" v="7156" actId="207"/>
          <ac:spMkLst>
            <pc:docMk/>
            <pc:sldMk cId="1325795699" sldId="291"/>
            <ac:spMk id="20" creationId="{C8D6EAE8-5322-4B1B-8F59-5B6CCC46FE0C}"/>
          </ac:spMkLst>
        </pc:spChg>
        <pc:spChg chg="add del mod">
          <ac:chgData name="adeemanners@gmail.com" userId="68d3df961eb20d03" providerId="LiveId" clId="{0F1B47B9-C128-415B-9F27-A76A5802CC6A}" dt="2020-05-25T01:30:22.556" v="7934" actId="1076"/>
          <ac:spMkLst>
            <pc:docMk/>
            <pc:sldMk cId="1325795699" sldId="291"/>
            <ac:spMk id="21" creationId="{9169E31B-47F6-4EB1-A586-09082619D3AA}"/>
          </ac:spMkLst>
        </pc:spChg>
        <pc:spChg chg="add mod">
          <ac:chgData name="adeemanners@gmail.com" userId="68d3df961eb20d03" providerId="LiveId" clId="{0F1B47B9-C128-415B-9F27-A76A5802CC6A}" dt="2020-05-25T00:52:05.496" v="7650" actId="1076"/>
          <ac:spMkLst>
            <pc:docMk/>
            <pc:sldMk cId="1325795699" sldId="291"/>
            <ac:spMk id="22" creationId="{D7679958-2265-4657-AE81-35CD5E4592D1}"/>
          </ac:spMkLst>
        </pc:spChg>
        <pc:spChg chg="add mod">
          <ac:chgData name="adeemanners@gmail.com" userId="68d3df961eb20d03" providerId="LiveId" clId="{0F1B47B9-C128-415B-9F27-A76A5802CC6A}" dt="2020-05-25T01:30:38.118" v="7937" actId="1076"/>
          <ac:spMkLst>
            <pc:docMk/>
            <pc:sldMk cId="1325795699" sldId="291"/>
            <ac:spMk id="23" creationId="{9DC28C43-EE4F-498C-A299-E3497BB1C65C}"/>
          </ac:spMkLst>
        </pc:spChg>
        <pc:spChg chg="add mod">
          <ac:chgData name="adeemanners@gmail.com" userId="68d3df961eb20d03" providerId="LiveId" clId="{0F1B47B9-C128-415B-9F27-A76A5802CC6A}" dt="2020-05-25T00:32:16.450" v="7483" actId="1076"/>
          <ac:spMkLst>
            <pc:docMk/>
            <pc:sldMk cId="1325795699" sldId="291"/>
            <ac:spMk id="24" creationId="{67A44643-5C3B-4CF2-B493-941D692668BA}"/>
          </ac:spMkLst>
        </pc:spChg>
        <pc:spChg chg="add mod">
          <ac:chgData name="adeemanners@gmail.com" userId="68d3df961eb20d03" providerId="LiveId" clId="{0F1B47B9-C128-415B-9F27-A76A5802CC6A}" dt="2020-05-24T23:48:08.167" v="7200" actId="1076"/>
          <ac:spMkLst>
            <pc:docMk/>
            <pc:sldMk cId="1325795699" sldId="291"/>
            <ac:spMk id="25" creationId="{B91AA3D6-6A8E-4CF6-ACD5-045DE6A0D148}"/>
          </ac:spMkLst>
        </pc:spChg>
        <pc:spChg chg="add del mod">
          <ac:chgData name="adeemanners@gmail.com" userId="68d3df961eb20d03" providerId="LiveId" clId="{0F1B47B9-C128-415B-9F27-A76A5802CC6A}" dt="2020-05-24T20:07:20.282" v="5548"/>
          <ac:spMkLst>
            <pc:docMk/>
            <pc:sldMk cId="1325795699" sldId="291"/>
            <ac:spMk id="26" creationId="{C28BDDDF-C638-4C5A-ACEC-89B34A854344}"/>
          </ac:spMkLst>
        </pc:spChg>
        <pc:spChg chg="add mod">
          <ac:chgData name="adeemanners@gmail.com" userId="68d3df961eb20d03" providerId="LiveId" clId="{0F1B47B9-C128-415B-9F27-A76A5802CC6A}" dt="2020-05-25T00:51:42.269" v="7648" actId="6549"/>
          <ac:spMkLst>
            <pc:docMk/>
            <pc:sldMk cId="1325795699" sldId="291"/>
            <ac:spMk id="27" creationId="{AFE17C17-9BD8-4C20-BE36-118E99215252}"/>
          </ac:spMkLst>
        </pc:spChg>
        <pc:spChg chg="add del mod">
          <ac:chgData name="adeemanners@gmail.com" userId="68d3df961eb20d03" providerId="LiveId" clId="{0F1B47B9-C128-415B-9F27-A76A5802CC6A}" dt="2020-05-24T20:10:44.100" v="5618"/>
          <ac:spMkLst>
            <pc:docMk/>
            <pc:sldMk cId="1325795699" sldId="291"/>
            <ac:spMk id="28" creationId="{D270A701-A5F5-478D-B9AF-C29C9CEE95FF}"/>
          </ac:spMkLst>
        </pc:spChg>
        <pc:spChg chg="add del mod">
          <ac:chgData name="adeemanners@gmail.com" userId="68d3df961eb20d03" providerId="LiveId" clId="{0F1B47B9-C128-415B-9F27-A76A5802CC6A}" dt="2020-05-24T20:13:10.917" v="5650"/>
          <ac:spMkLst>
            <pc:docMk/>
            <pc:sldMk cId="1325795699" sldId="291"/>
            <ac:spMk id="29" creationId="{88D9F0F6-2A13-4A72-94C2-98FB57F38917}"/>
          </ac:spMkLst>
        </pc:spChg>
        <pc:spChg chg="add del mod">
          <ac:chgData name="adeemanners@gmail.com" userId="68d3df961eb20d03" providerId="LiveId" clId="{0F1B47B9-C128-415B-9F27-A76A5802CC6A}" dt="2020-05-24T23:00:53.550" v="6874" actId="478"/>
          <ac:spMkLst>
            <pc:docMk/>
            <pc:sldMk cId="1325795699" sldId="291"/>
            <ac:spMk id="30" creationId="{36578DF5-EC1A-48D9-BB43-27BC30BB22D5}"/>
          </ac:spMkLst>
        </pc:spChg>
        <pc:spChg chg="add mod">
          <ac:chgData name="adeemanners@gmail.com" userId="68d3df961eb20d03" providerId="LiveId" clId="{0F1B47B9-C128-415B-9F27-A76A5802CC6A}" dt="2020-05-24T23:02:07.092" v="6884"/>
          <ac:spMkLst>
            <pc:docMk/>
            <pc:sldMk cId="1325795699" sldId="291"/>
            <ac:spMk id="31" creationId="{BC6D9232-E21A-48AB-9D63-902F882EFB44}"/>
          </ac:spMkLst>
        </pc:spChg>
        <pc:spChg chg="add mod">
          <ac:chgData name="adeemanners@gmail.com" userId="68d3df961eb20d03" providerId="LiveId" clId="{0F1B47B9-C128-415B-9F27-A76A5802CC6A}" dt="2020-05-24T20:25:38.647" v="5767" actId="1076"/>
          <ac:spMkLst>
            <pc:docMk/>
            <pc:sldMk cId="1325795699" sldId="291"/>
            <ac:spMk id="32" creationId="{4D0CF926-829D-4B5C-9F91-F6280B24E30D}"/>
          </ac:spMkLst>
        </pc:spChg>
        <pc:spChg chg="add mod">
          <ac:chgData name="adeemanners@gmail.com" userId="68d3df961eb20d03" providerId="LiveId" clId="{0F1B47B9-C128-415B-9F27-A76A5802CC6A}" dt="2020-05-24T20:25:15.570" v="5760" actId="20577"/>
          <ac:spMkLst>
            <pc:docMk/>
            <pc:sldMk cId="1325795699" sldId="291"/>
            <ac:spMk id="33" creationId="{32C06D69-1E40-437B-89F9-9F3FBF580409}"/>
          </ac:spMkLst>
        </pc:spChg>
        <pc:spChg chg="add mod">
          <ac:chgData name="adeemanners@gmail.com" userId="68d3df961eb20d03" providerId="LiveId" clId="{0F1B47B9-C128-415B-9F27-A76A5802CC6A}" dt="2020-05-24T20:25:32.522" v="5765" actId="1076"/>
          <ac:spMkLst>
            <pc:docMk/>
            <pc:sldMk cId="1325795699" sldId="291"/>
            <ac:spMk id="34" creationId="{DF0BFD29-D30C-42DF-81F5-B494C45A7B36}"/>
          </ac:spMkLst>
        </pc:spChg>
        <pc:spChg chg="add mod">
          <ac:chgData name="adeemanners@gmail.com" userId="68d3df961eb20d03" providerId="LiveId" clId="{0F1B47B9-C128-415B-9F27-A76A5802CC6A}" dt="2020-05-24T20:25:25.147" v="5764" actId="20577"/>
          <ac:spMkLst>
            <pc:docMk/>
            <pc:sldMk cId="1325795699" sldId="291"/>
            <ac:spMk id="35" creationId="{9E75C54B-08AC-4F02-A080-7C8E0D9ED779}"/>
          </ac:spMkLst>
        </pc:spChg>
        <pc:spChg chg="add mod">
          <ac:chgData name="adeemanners@gmail.com" userId="68d3df961eb20d03" providerId="LiveId" clId="{0F1B47B9-C128-415B-9F27-A76A5802CC6A}" dt="2020-05-24T21:20:38.746" v="6169" actId="1076"/>
          <ac:spMkLst>
            <pc:docMk/>
            <pc:sldMk cId="1325795699" sldId="291"/>
            <ac:spMk id="36" creationId="{60D046BD-4C95-4ADA-A06F-CE3F79ADE867}"/>
          </ac:spMkLst>
        </pc:spChg>
        <pc:spChg chg="add mod">
          <ac:chgData name="adeemanners@gmail.com" userId="68d3df961eb20d03" providerId="LiveId" clId="{0F1B47B9-C128-415B-9F27-A76A5802CC6A}" dt="2020-05-24T21:35:58.395" v="6171" actId="14100"/>
          <ac:spMkLst>
            <pc:docMk/>
            <pc:sldMk cId="1325795699" sldId="291"/>
            <ac:spMk id="37" creationId="{E264EA89-6015-46F2-AEDE-31BF925672F9}"/>
          </ac:spMkLst>
        </pc:spChg>
        <pc:spChg chg="add mod">
          <ac:chgData name="adeemanners@gmail.com" userId="68d3df961eb20d03" providerId="LiveId" clId="{0F1B47B9-C128-415B-9F27-A76A5802CC6A}" dt="2020-05-25T01:28:33.099" v="7925" actId="1076"/>
          <ac:spMkLst>
            <pc:docMk/>
            <pc:sldMk cId="1325795699" sldId="291"/>
            <ac:spMk id="38" creationId="{D4CF3813-89AD-404E-B39E-029DA62BDC51}"/>
          </ac:spMkLst>
        </pc:spChg>
        <pc:spChg chg="add del mod">
          <ac:chgData name="adeemanners@gmail.com" userId="68d3df961eb20d03" providerId="LiveId" clId="{0F1B47B9-C128-415B-9F27-A76A5802CC6A}" dt="2020-05-24T20:39:09.428" v="5870" actId="478"/>
          <ac:spMkLst>
            <pc:docMk/>
            <pc:sldMk cId="1325795699" sldId="291"/>
            <ac:spMk id="39" creationId="{2BB73094-3C5D-4A0A-B6CC-4DB0847679C1}"/>
          </ac:spMkLst>
        </pc:spChg>
        <pc:spChg chg="add mod">
          <ac:chgData name="adeemanners@gmail.com" userId="68d3df961eb20d03" providerId="LiveId" clId="{0F1B47B9-C128-415B-9F27-A76A5802CC6A}" dt="2020-05-25T01:21:18.271" v="7866" actId="1076"/>
          <ac:spMkLst>
            <pc:docMk/>
            <pc:sldMk cId="1325795699" sldId="291"/>
            <ac:spMk id="42" creationId="{B58393D1-0F78-468F-A03C-F34700B0BD80}"/>
          </ac:spMkLst>
        </pc:spChg>
        <pc:spChg chg="add mod">
          <ac:chgData name="adeemanners@gmail.com" userId="68d3df961eb20d03" providerId="LiveId" clId="{0F1B47B9-C128-415B-9F27-A76A5802CC6A}" dt="2020-05-24T20:57:42.585" v="5970" actId="1076"/>
          <ac:spMkLst>
            <pc:docMk/>
            <pc:sldMk cId="1325795699" sldId="291"/>
            <ac:spMk id="43" creationId="{2DF47682-9223-408F-9B5F-B132EE6EBC0E}"/>
          </ac:spMkLst>
        </pc:spChg>
        <pc:spChg chg="add del mod">
          <ac:chgData name="adeemanners@gmail.com" userId="68d3df961eb20d03" providerId="LiveId" clId="{0F1B47B9-C128-415B-9F27-A76A5802CC6A}" dt="2020-05-24T20:57:39.444" v="5969" actId="478"/>
          <ac:spMkLst>
            <pc:docMk/>
            <pc:sldMk cId="1325795699" sldId="291"/>
            <ac:spMk id="44" creationId="{EFF016FF-39FA-41E4-8E7E-D32200CDE171}"/>
          </ac:spMkLst>
        </pc:spChg>
        <pc:spChg chg="add mod">
          <ac:chgData name="adeemanners@gmail.com" userId="68d3df961eb20d03" providerId="LiveId" clId="{0F1B47B9-C128-415B-9F27-A76A5802CC6A}" dt="2020-05-25T01:21:42.324" v="7868" actId="1076"/>
          <ac:spMkLst>
            <pc:docMk/>
            <pc:sldMk cId="1325795699" sldId="291"/>
            <ac:spMk id="45" creationId="{3D012959-01E7-4A27-9F7E-169F7B71C4CA}"/>
          </ac:spMkLst>
        </pc:spChg>
        <pc:spChg chg="add mod">
          <ac:chgData name="adeemanners@gmail.com" userId="68d3df961eb20d03" providerId="LiveId" clId="{0F1B47B9-C128-415B-9F27-A76A5802CC6A}" dt="2020-05-24T21:02:30.617" v="6005" actId="207"/>
          <ac:spMkLst>
            <pc:docMk/>
            <pc:sldMk cId="1325795699" sldId="291"/>
            <ac:spMk id="46" creationId="{6F3B3082-DC25-4C16-8ABA-FC14656787D6}"/>
          </ac:spMkLst>
        </pc:spChg>
        <pc:spChg chg="add del mod">
          <ac:chgData name="adeemanners@gmail.com" userId="68d3df961eb20d03" providerId="LiveId" clId="{0F1B47B9-C128-415B-9F27-A76A5802CC6A}" dt="2020-05-24T21:10:38.497" v="6082" actId="478"/>
          <ac:spMkLst>
            <pc:docMk/>
            <pc:sldMk cId="1325795699" sldId="291"/>
            <ac:spMk id="47" creationId="{537E6FA4-E4F4-411A-B085-D0C39DBC22BE}"/>
          </ac:spMkLst>
        </pc:spChg>
        <pc:spChg chg="add del mod">
          <ac:chgData name="adeemanners@gmail.com" userId="68d3df961eb20d03" providerId="LiveId" clId="{0F1B47B9-C128-415B-9F27-A76A5802CC6A}" dt="2020-05-24T21:10:36.810" v="6081" actId="478"/>
          <ac:spMkLst>
            <pc:docMk/>
            <pc:sldMk cId="1325795699" sldId="291"/>
            <ac:spMk id="48" creationId="{974B6412-5895-4246-9B43-259042D970EB}"/>
          </ac:spMkLst>
        </pc:spChg>
        <pc:spChg chg="add mod">
          <ac:chgData name="adeemanners@gmail.com" userId="68d3df961eb20d03" providerId="LiveId" clId="{0F1B47B9-C128-415B-9F27-A76A5802CC6A}" dt="2020-05-25T01:29:30.488" v="7930" actId="14100"/>
          <ac:spMkLst>
            <pc:docMk/>
            <pc:sldMk cId="1325795699" sldId="291"/>
            <ac:spMk id="49" creationId="{3F985B7A-8C1C-4663-9699-2C8557784BA0}"/>
          </ac:spMkLst>
        </pc:spChg>
        <pc:spChg chg="add mod ord">
          <ac:chgData name="adeemanners@gmail.com" userId="68d3df961eb20d03" providerId="LiveId" clId="{0F1B47B9-C128-415B-9F27-A76A5802CC6A}" dt="2020-05-25T01:26:23.689" v="7919" actId="14100"/>
          <ac:spMkLst>
            <pc:docMk/>
            <pc:sldMk cId="1325795699" sldId="291"/>
            <ac:spMk id="50" creationId="{8A6889B8-C3BC-44D5-B9F4-95211E94DBAE}"/>
          </ac:spMkLst>
        </pc:spChg>
        <pc:spChg chg="add mod">
          <ac:chgData name="adeemanners@gmail.com" userId="68d3df961eb20d03" providerId="LiveId" clId="{0F1B47B9-C128-415B-9F27-A76A5802CC6A}" dt="2020-05-24T21:42:35.840" v="6224" actId="1076"/>
          <ac:spMkLst>
            <pc:docMk/>
            <pc:sldMk cId="1325795699" sldId="291"/>
            <ac:spMk id="51" creationId="{3B9E8191-18A8-4168-A94D-02582AC75F08}"/>
          </ac:spMkLst>
        </pc:spChg>
        <pc:spChg chg="add mod">
          <ac:chgData name="adeemanners@gmail.com" userId="68d3df961eb20d03" providerId="LiveId" clId="{0F1B47B9-C128-415B-9F27-A76A5802CC6A}" dt="2020-05-25T01:28:51.474" v="7927" actId="14100"/>
          <ac:spMkLst>
            <pc:docMk/>
            <pc:sldMk cId="1325795699" sldId="291"/>
            <ac:spMk id="52" creationId="{55C337F6-EF8B-419A-83FA-63FC342A0195}"/>
          </ac:spMkLst>
        </pc:spChg>
        <pc:spChg chg="add mod ord">
          <ac:chgData name="adeemanners@gmail.com" userId="68d3df961eb20d03" providerId="LiveId" clId="{0F1B47B9-C128-415B-9F27-A76A5802CC6A}" dt="2020-05-25T01:22:55.047" v="7876" actId="1076"/>
          <ac:spMkLst>
            <pc:docMk/>
            <pc:sldMk cId="1325795699" sldId="291"/>
            <ac:spMk id="53" creationId="{E3E6F808-4E32-467C-BC2E-E37A71345CBD}"/>
          </ac:spMkLst>
        </pc:spChg>
        <pc:spChg chg="add mod ord">
          <ac:chgData name="adeemanners@gmail.com" userId="68d3df961eb20d03" providerId="LiveId" clId="{0F1B47B9-C128-415B-9F27-A76A5802CC6A}" dt="2020-05-25T01:24:25.022" v="7898" actId="1076"/>
          <ac:spMkLst>
            <pc:docMk/>
            <pc:sldMk cId="1325795699" sldId="291"/>
            <ac:spMk id="54" creationId="{BE857480-27D1-4678-9DFC-81E560B7498F}"/>
          </ac:spMkLst>
        </pc:spChg>
        <pc:spChg chg="add del">
          <ac:chgData name="adeemanners@gmail.com" userId="68d3df961eb20d03" providerId="LiveId" clId="{0F1B47B9-C128-415B-9F27-A76A5802CC6A}" dt="2020-05-24T21:12:01.798" v="6095" actId="478"/>
          <ac:spMkLst>
            <pc:docMk/>
            <pc:sldMk cId="1325795699" sldId="291"/>
            <ac:spMk id="55" creationId="{34879464-AEC2-4854-95E1-5720F642F83F}"/>
          </ac:spMkLst>
        </pc:spChg>
        <pc:spChg chg="add mod">
          <ac:chgData name="adeemanners@gmail.com" userId="68d3df961eb20d03" providerId="LiveId" clId="{0F1B47B9-C128-415B-9F27-A76A5802CC6A}" dt="2020-05-25T01:29:41.316" v="7931" actId="1076"/>
          <ac:spMkLst>
            <pc:docMk/>
            <pc:sldMk cId="1325795699" sldId="291"/>
            <ac:spMk id="56" creationId="{E0481896-F7AC-47BF-AB2C-09BFE1BDAF7D}"/>
          </ac:spMkLst>
        </pc:spChg>
        <pc:spChg chg="add mod">
          <ac:chgData name="adeemanners@gmail.com" userId="68d3df961eb20d03" providerId="LiveId" clId="{0F1B47B9-C128-415B-9F27-A76A5802CC6A}" dt="2020-05-24T21:49:13.087" v="6238" actId="1076"/>
          <ac:spMkLst>
            <pc:docMk/>
            <pc:sldMk cId="1325795699" sldId="291"/>
            <ac:spMk id="57" creationId="{CCA4A703-4733-4F48-988F-F4BE25858879}"/>
          </ac:spMkLst>
        </pc:spChg>
        <pc:spChg chg="add mod">
          <ac:chgData name="adeemanners@gmail.com" userId="68d3df961eb20d03" providerId="LiveId" clId="{0F1B47B9-C128-415B-9F27-A76A5802CC6A}" dt="2020-05-25T01:14:46.971" v="7848" actId="1076"/>
          <ac:spMkLst>
            <pc:docMk/>
            <pc:sldMk cId="1325795699" sldId="291"/>
            <ac:spMk id="58" creationId="{F16FA7FB-1D0F-47B0-B563-C31055CD48FA}"/>
          </ac:spMkLst>
        </pc:spChg>
        <pc:spChg chg="add del mod">
          <ac:chgData name="adeemanners@gmail.com" userId="68d3df961eb20d03" providerId="LiveId" clId="{0F1B47B9-C128-415B-9F27-A76A5802CC6A}" dt="2020-05-24T21:55:47.341" v="6290" actId="478"/>
          <ac:spMkLst>
            <pc:docMk/>
            <pc:sldMk cId="1325795699" sldId="291"/>
            <ac:spMk id="59" creationId="{4E0D6B07-FF32-45AC-BEF9-0EA94CADFD54}"/>
          </ac:spMkLst>
        </pc:spChg>
        <pc:spChg chg="add del mod">
          <ac:chgData name="adeemanners@gmail.com" userId="68d3df961eb20d03" providerId="LiveId" clId="{0F1B47B9-C128-415B-9F27-A76A5802CC6A}" dt="2020-05-24T21:55:54.169" v="6292" actId="478"/>
          <ac:spMkLst>
            <pc:docMk/>
            <pc:sldMk cId="1325795699" sldId="291"/>
            <ac:spMk id="60" creationId="{5EBAD8CE-A986-43FE-A656-85E8C5A3E36E}"/>
          </ac:spMkLst>
        </pc:spChg>
        <pc:spChg chg="add del mod ord">
          <ac:chgData name="adeemanners@gmail.com" userId="68d3df961eb20d03" providerId="LiveId" clId="{0F1B47B9-C128-415B-9F27-A76A5802CC6A}" dt="2020-05-24T21:55:52.294" v="6291" actId="478"/>
          <ac:spMkLst>
            <pc:docMk/>
            <pc:sldMk cId="1325795699" sldId="291"/>
            <ac:spMk id="61" creationId="{ADA9E2F9-10FB-4BA8-A961-D29A4B35019D}"/>
          </ac:spMkLst>
        </pc:spChg>
        <pc:spChg chg="add mod">
          <ac:chgData name="adeemanners@gmail.com" userId="68d3df961eb20d03" providerId="LiveId" clId="{0F1B47B9-C128-415B-9F27-A76A5802CC6A}" dt="2020-05-24T21:59:47.804" v="6326" actId="14100"/>
          <ac:spMkLst>
            <pc:docMk/>
            <pc:sldMk cId="1325795699" sldId="291"/>
            <ac:spMk id="62" creationId="{D42F3E33-A2DF-478D-8456-51BF6BBEA679}"/>
          </ac:spMkLst>
        </pc:spChg>
        <pc:spChg chg="add del mod">
          <ac:chgData name="adeemanners@gmail.com" userId="68d3df961eb20d03" providerId="LiveId" clId="{0F1B47B9-C128-415B-9F27-A76A5802CC6A}" dt="2020-05-24T21:59:57.491" v="6328" actId="478"/>
          <ac:spMkLst>
            <pc:docMk/>
            <pc:sldMk cId="1325795699" sldId="291"/>
            <ac:spMk id="63" creationId="{CDE17AA3-9972-48B5-B0CF-D082D79AADB6}"/>
          </ac:spMkLst>
        </pc:spChg>
        <pc:spChg chg="add del mod">
          <ac:chgData name="adeemanners@gmail.com" userId="68d3df961eb20d03" providerId="LiveId" clId="{0F1B47B9-C128-415B-9F27-A76A5802CC6A}" dt="2020-05-24T21:59:52.585" v="6327" actId="478"/>
          <ac:spMkLst>
            <pc:docMk/>
            <pc:sldMk cId="1325795699" sldId="291"/>
            <ac:spMk id="64" creationId="{258938D7-E198-4E85-9E0A-57439B6707B4}"/>
          </ac:spMkLst>
        </pc:spChg>
        <pc:spChg chg="add mod">
          <ac:chgData name="adeemanners@gmail.com" userId="68d3df961eb20d03" providerId="LiveId" clId="{0F1B47B9-C128-415B-9F27-A76A5802CC6A}" dt="2020-05-24T23:53:56.938" v="7235" actId="1076"/>
          <ac:spMkLst>
            <pc:docMk/>
            <pc:sldMk cId="1325795699" sldId="291"/>
            <ac:spMk id="65" creationId="{E0A7E2C4-D69B-40C6-804E-54F82AE77C6C}"/>
          </ac:spMkLst>
        </pc:spChg>
        <pc:spChg chg="add del mod">
          <ac:chgData name="adeemanners@gmail.com" userId="68d3df961eb20d03" providerId="LiveId" clId="{0F1B47B9-C128-415B-9F27-A76A5802CC6A}" dt="2020-05-24T23:57:25.778" v="7287" actId="478"/>
          <ac:spMkLst>
            <pc:docMk/>
            <pc:sldMk cId="1325795699" sldId="291"/>
            <ac:spMk id="66" creationId="{A4FAF7B3-7675-44F1-8995-B8B4FF557017}"/>
          </ac:spMkLst>
        </pc:spChg>
        <pc:spChg chg="add mod">
          <ac:chgData name="adeemanners@gmail.com" userId="68d3df961eb20d03" providerId="LiveId" clId="{0F1B47B9-C128-415B-9F27-A76A5802CC6A}" dt="2020-05-25T00:44:22.073" v="7547" actId="1076"/>
          <ac:spMkLst>
            <pc:docMk/>
            <pc:sldMk cId="1325795699" sldId="291"/>
            <ac:spMk id="67" creationId="{5A95CD3E-CFBB-4554-8250-E04D2C51B4A9}"/>
          </ac:spMkLst>
        </pc:spChg>
        <pc:spChg chg="add mod">
          <ac:chgData name="adeemanners@gmail.com" userId="68d3df961eb20d03" providerId="LiveId" clId="{0F1B47B9-C128-415B-9F27-A76A5802CC6A}" dt="2020-05-25T00:00:47.250" v="7330" actId="14100"/>
          <ac:spMkLst>
            <pc:docMk/>
            <pc:sldMk cId="1325795699" sldId="291"/>
            <ac:spMk id="68" creationId="{F1B87CB4-0775-47C6-8999-3F606DC1CE63}"/>
          </ac:spMkLst>
        </pc:spChg>
        <pc:spChg chg="add mod">
          <ac:chgData name="adeemanners@gmail.com" userId="68d3df961eb20d03" providerId="LiveId" clId="{0F1B47B9-C128-415B-9F27-A76A5802CC6A}" dt="2020-05-25T00:53:06.754" v="7657" actId="14100"/>
          <ac:spMkLst>
            <pc:docMk/>
            <pc:sldMk cId="1325795699" sldId="291"/>
            <ac:spMk id="69" creationId="{111AAE19-8571-45FA-99E8-12F1CAE6B7D9}"/>
          </ac:spMkLst>
        </pc:spChg>
        <pc:spChg chg="add mod">
          <ac:chgData name="adeemanners@gmail.com" userId="68d3df961eb20d03" providerId="LiveId" clId="{0F1B47B9-C128-415B-9F27-A76A5802CC6A}" dt="2020-05-24T22:15:35.481" v="6484" actId="1076"/>
          <ac:spMkLst>
            <pc:docMk/>
            <pc:sldMk cId="1325795699" sldId="291"/>
            <ac:spMk id="70" creationId="{917D8D8F-DF46-44E4-ACF2-8C9744DE0F3D}"/>
          </ac:spMkLst>
        </pc:spChg>
        <pc:spChg chg="add del mod">
          <ac:chgData name="adeemanners@gmail.com" userId="68d3df961eb20d03" providerId="LiveId" clId="{0F1B47B9-C128-415B-9F27-A76A5802CC6A}" dt="2020-05-24T22:09:59.975" v="6447" actId="478"/>
          <ac:spMkLst>
            <pc:docMk/>
            <pc:sldMk cId="1325795699" sldId="291"/>
            <ac:spMk id="71" creationId="{B8146901-909E-4C5B-A538-5C7C7B14759A}"/>
          </ac:spMkLst>
        </pc:spChg>
        <pc:spChg chg="add del mod">
          <ac:chgData name="adeemanners@gmail.com" userId="68d3df961eb20d03" providerId="LiveId" clId="{0F1B47B9-C128-415B-9F27-A76A5802CC6A}" dt="2020-05-24T22:09:57.131" v="6446" actId="478"/>
          <ac:spMkLst>
            <pc:docMk/>
            <pc:sldMk cId="1325795699" sldId="291"/>
            <ac:spMk id="72" creationId="{64597782-6F8A-407E-A7E1-4EBB931469B7}"/>
          </ac:spMkLst>
        </pc:spChg>
        <pc:spChg chg="add mod">
          <ac:chgData name="adeemanners@gmail.com" userId="68d3df961eb20d03" providerId="LiveId" clId="{0F1B47B9-C128-415B-9F27-A76A5802CC6A}" dt="2020-05-24T22:10:14.435" v="6449" actId="1076"/>
          <ac:spMkLst>
            <pc:docMk/>
            <pc:sldMk cId="1325795699" sldId="291"/>
            <ac:spMk id="73" creationId="{50EEE5EF-254B-4555-9B09-493275B176D7}"/>
          </ac:spMkLst>
        </pc:spChg>
        <pc:spChg chg="add mod">
          <ac:chgData name="adeemanners@gmail.com" userId="68d3df961eb20d03" providerId="LiveId" clId="{0F1B47B9-C128-415B-9F27-A76A5802CC6A}" dt="2020-05-24T22:13:11.910" v="6476" actId="207"/>
          <ac:spMkLst>
            <pc:docMk/>
            <pc:sldMk cId="1325795699" sldId="291"/>
            <ac:spMk id="74" creationId="{EF5648C4-30AB-4040-AFA8-8F63CC0B36C9}"/>
          </ac:spMkLst>
        </pc:spChg>
        <pc:spChg chg="add mod">
          <ac:chgData name="adeemanners@gmail.com" userId="68d3df961eb20d03" providerId="LiveId" clId="{0F1B47B9-C128-415B-9F27-A76A5802CC6A}" dt="2020-05-24T22:12:49.411" v="6475" actId="1076"/>
          <ac:spMkLst>
            <pc:docMk/>
            <pc:sldMk cId="1325795699" sldId="291"/>
            <ac:spMk id="75" creationId="{F6FC3A85-52E5-4CF8-A438-16C199E0E19A}"/>
          </ac:spMkLst>
        </pc:spChg>
        <pc:spChg chg="add mod">
          <ac:chgData name="adeemanners@gmail.com" userId="68d3df961eb20d03" providerId="LiveId" clId="{0F1B47B9-C128-415B-9F27-A76A5802CC6A}" dt="2020-05-24T22:36:04.669" v="6615" actId="688"/>
          <ac:spMkLst>
            <pc:docMk/>
            <pc:sldMk cId="1325795699" sldId="291"/>
            <ac:spMk id="76" creationId="{2806EFBD-E5BA-44AB-B744-02FB8C103FE4}"/>
          </ac:spMkLst>
        </pc:spChg>
        <pc:spChg chg="add mod">
          <ac:chgData name="adeemanners@gmail.com" userId="68d3df961eb20d03" providerId="LiveId" clId="{0F1B47B9-C128-415B-9F27-A76A5802CC6A}" dt="2020-05-24T22:33:30.259" v="6592" actId="1076"/>
          <ac:spMkLst>
            <pc:docMk/>
            <pc:sldMk cId="1325795699" sldId="291"/>
            <ac:spMk id="77" creationId="{8284AA0D-59AB-4496-B053-3A17C90E4F80}"/>
          </ac:spMkLst>
        </pc:spChg>
        <pc:spChg chg="add mod">
          <ac:chgData name="adeemanners@gmail.com" userId="68d3df961eb20d03" providerId="LiveId" clId="{0F1B47B9-C128-415B-9F27-A76A5802CC6A}" dt="2020-05-24T22:31:36.466" v="6576" actId="1076"/>
          <ac:spMkLst>
            <pc:docMk/>
            <pc:sldMk cId="1325795699" sldId="291"/>
            <ac:spMk id="78" creationId="{715D1D31-6B1A-46FD-94BE-7FC000DFB188}"/>
          </ac:spMkLst>
        </pc:spChg>
        <pc:spChg chg="add del mod">
          <ac:chgData name="adeemanners@gmail.com" userId="68d3df961eb20d03" providerId="LiveId" clId="{0F1B47B9-C128-415B-9F27-A76A5802CC6A}" dt="2020-05-24T22:33:17.042" v="6591" actId="478"/>
          <ac:spMkLst>
            <pc:docMk/>
            <pc:sldMk cId="1325795699" sldId="291"/>
            <ac:spMk id="79" creationId="{ADFC0CDC-AF2C-46E8-BD63-6F9198B199C6}"/>
          </ac:spMkLst>
        </pc:spChg>
        <pc:spChg chg="add mod">
          <ac:chgData name="adeemanners@gmail.com" userId="68d3df961eb20d03" providerId="LiveId" clId="{0F1B47B9-C128-415B-9F27-A76A5802CC6A}" dt="2020-05-25T01:16:18.210" v="7858" actId="688"/>
          <ac:spMkLst>
            <pc:docMk/>
            <pc:sldMk cId="1325795699" sldId="291"/>
            <ac:spMk id="80" creationId="{0DC6572B-5512-48A4-9C2E-9E93CD5A7097}"/>
          </ac:spMkLst>
        </pc:spChg>
        <pc:spChg chg="add del mod">
          <ac:chgData name="adeemanners@gmail.com" userId="68d3df961eb20d03" providerId="LiveId" clId="{0F1B47B9-C128-415B-9F27-A76A5802CC6A}" dt="2020-05-24T22:54:04.503" v="6797" actId="478"/>
          <ac:spMkLst>
            <pc:docMk/>
            <pc:sldMk cId="1325795699" sldId="291"/>
            <ac:spMk id="81" creationId="{D7B65766-D94D-4E49-96B3-090720DDC15B}"/>
          </ac:spMkLst>
        </pc:spChg>
        <pc:spChg chg="add del mod">
          <ac:chgData name="adeemanners@gmail.com" userId="68d3df961eb20d03" providerId="LiveId" clId="{0F1B47B9-C128-415B-9F27-A76A5802CC6A}" dt="2020-05-24T22:55:10.711" v="6803" actId="478"/>
          <ac:spMkLst>
            <pc:docMk/>
            <pc:sldMk cId="1325795699" sldId="291"/>
            <ac:spMk id="82" creationId="{7827987C-B4A4-4BD7-8D78-4498A34E742A}"/>
          </ac:spMkLst>
        </pc:spChg>
        <pc:spChg chg="add del mod">
          <ac:chgData name="adeemanners@gmail.com" userId="68d3df961eb20d03" providerId="LiveId" clId="{0F1B47B9-C128-415B-9F27-A76A5802CC6A}" dt="2020-05-24T22:39:16.998" v="6631" actId="478"/>
          <ac:spMkLst>
            <pc:docMk/>
            <pc:sldMk cId="1325795699" sldId="291"/>
            <ac:spMk id="83" creationId="{2FEE8C7E-E2AA-4C77-B00A-709173C04627}"/>
          </ac:spMkLst>
        </pc:spChg>
        <pc:spChg chg="add del mod">
          <ac:chgData name="adeemanners@gmail.com" userId="68d3df961eb20d03" providerId="LiveId" clId="{0F1B47B9-C128-415B-9F27-A76A5802CC6A}" dt="2020-05-24T22:48:31.241" v="6735" actId="478"/>
          <ac:spMkLst>
            <pc:docMk/>
            <pc:sldMk cId="1325795699" sldId="291"/>
            <ac:spMk id="84" creationId="{76CAF2EE-84E4-471F-85AD-2E86428FF8A4}"/>
          </ac:spMkLst>
        </pc:spChg>
        <pc:spChg chg="add del mod">
          <ac:chgData name="adeemanners@gmail.com" userId="68d3df961eb20d03" providerId="LiveId" clId="{0F1B47B9-C128-415B-9F27-A76A5802CC6A}" dt="2020-05-24T22:48:12.780" v="6732" actId="478"/>
          <ac:spMkLst>
            <pc:docMk/>
            <pc:sldMk cId="1325795699" sldId="291"/>
            <ac:spMk id="85" creationId="{317F060F-4F08-4C2F-8C3C-501773416AE2}"/>
          </ac:spMkLst>
        </pc:spChg>
        <pc:spChg chg="add del mod">
          <ac:chgData name="adeemanners@gmail.com" userId="68d3df961eb20d03" providerId="LiveId" clId="{0F1B47B9-C128-415B-9F27-A76A5802CC6A}" dt="2020-05-24T22:48:14.515" v="6733" actId="478"/>
          <ac:spMkLst>
            <pc:docMk/>
            <pc:sldMk cId="1325795699" sldId="291"/>
            <ac:spMk id="86" creationId="{28F3BBF8-8239-4F1A-B117-66C3E98DAFD9}"/>
          </ac:spMkLst>
        </pc:spChg>
        <pc:spChg chg="add del mod">
          <ac:chgData name="adeemanners@gmail.com" userId="68d3df961eb20d03" providerId="LiveId" clId="{0F1B47B9-C128-415B-9F27-A76A5802CC6A}" dt="2020-05-24T22:48:16.455" v="6734" actId="478"/>
          <ac:spMkLst>
            <pc:docMk/>
            <pc:sldMk cId="1325795699" sldId="291"/>
            <ac:spMk id="87" creationId="{36388913-FEED-4D82-81FB-A5A0CEEAF2A0}"/>
          </ac:spMkLst>
        </pc:spChg>
        <pc:spChg chg="add del mod">
          <ac:chgData name="adeemanners@gmail.com" userId="68d3df961eb20d03" providerId="LiveId" clId="{0F1B47B9-C128-415B-9F27-A76A5802CC6A}" dt="2020-05-24T22:55:13.399" v="6804" actId="478"/>
          <ac:spMkLst>
            <pc:docMk/>
            <pc:sldMk cId="1325795699" sldId="291"/>
            <ac:spMk id="88" creationId="{2F2ADE13-E7D5-4A6E-BF2F-7AE02ED17BDF}"/>
          </ac:spMkLst>
        </pc:spChg>
        <pc:spChg chg="add del mod">
          <ac:chgData name="adeemanners@gmail.com" userId="68d3df961eb20d03" providerId="LiveId" clId="{0F1B47B9-C128-415B-9F27-A76A5802CC6A}" dt="2020-05-25T00:49:17.161" v="7602" actId="478"/>
          <ac:spMkLst>
            <pc:docMk/>
            <pc:sldMk cId="1325795699" sldId="291"/>
            <ac:spMk id="89" creationId="{C66A1E01-D405-4994-BC9F-1814C19B2B24}"/>
          </ac:spMkLst>
        </pc:spChg>
        <pc:spChg chg="add mod">
          <ac:chgData name="adeemanners@gmail.com" userId="68d3df961eb20d03" providerId="LiveId" clId="{0F1B47B9-C128-415B-9F27-A76A5802CC6A}" dt="2020-05-24T22:58:55.097" v="6836" actId="207"/>
          <ac:spMkLst>
            <pc:docMk/>
            <pc:sldMk cId="1325795699" sldId="291"/>
            <ac:spMk id="90" creationId="{1EDCA00D-2B19-439D-8D6B-9A44D8B74951}"/>
          </ac:spMkLst>
        </pc:spChg>
        <pc:spChg chg="add del mod">
          <ac:chgData name="adeemanners@gmail.com" userId="68d3df961eb20d03" providerId="LiveId" clId="{0F1B47B9-C128-415B-9F27-A76A5802CC6A}" dt="2020-05-25T00:45:24.082" v="7556" actId="478"/>
          <ac:spMkLst>
            <pc:docMk/>
            <pc:sldMk cId="1325795699" sldId="291"/>
            <ac:spMk id="91" creationId="{790883A1-3F20-454E-BECA-5E54B0F3502D}"/>
          </ac:spMkLst>
        </pc:spChg>
        <pc:spChg chg="add del mod">
          <ac:chgData name="adeemanners@gmail.com" userId="68d3df961eb20d03" providerId="LiveId" clId="{0F1B47B9-C128-415B-9F27-A76A5802CC6A}" dt="2020-05-25T00:24:58.733" v="7436" actId="478"/>
          <ac:spMkLst>
            <pc:docMk/>
            <pc:sldMk cId="1325795699" sldId="291"/>
            <ac:spMk id="92" creationId="{68CD5F9F-9195-4A00-9D93-6D5903EB407F}"/>
          </ac:spMkLst>
        </pc:spChg>
        <pc:spChg chg="add mod">
          <ac:chgData name="adeemanners@gmail.com" userId="68d3df961eb20d03" providerId="LiveId" clId="{0F1B47B9-C128-415B-9F27-A76A5802CC6A}" dt="2020-05-24T23:53:05.767" v="7228" actId="1076"/>
          <ac:spMkLst>
            <pc:docMk/>
            <pc:sldMk cId="1325795699" sldId="291"/>
            <ac:spMk id="93" creationId="{4183FF86-FDF4-4F81-BF12-7D5814D490F8}"/>
          </ac:spMkLst>
        </pc:spChg>
        <pc:spChg chg="add del mod">
          <ac:chgData name="adeemanners@gmail.com" userId="68d3df961eb20d03" providerId="LiveId" clId="{0F1B47B9-C128-415B-9F27-A76A5802CC6A}" dt="2020-05-24T23:25:47.425" v="7016" actId="478"/>
          <ac:spMkLst>
            <pc:docMk/>
            <pc:sldMk cId="1325795699" sldId="291"/>
            <ac:spMk id="94" creationId="{59D09363-8E29-48BE-87B1-CE23A333B105}"/>
          </ac:spMkLst>
        </pc:spChg>
        <pc:spChg chg="add del mod">
          <ac:chgData name="adeemanners@gmail.com" userId="68d3df961eb20d03" providerId="LiveId" clId="{0F1B47B9-C128-415B-9F27-A76A5802CC6A}" dt="2020-05-24T23:15:43.612" v="6901" actId="478"/>
          <ac:spMkLst>
            <pc:docMk/>
            <pc:sldMk cId="1325795699" sldId="291"/>
            <ac:spMk id="95" creationId="{FBFF1FBF-1C67-44B1-9D45-96C9D8BE1937}"/>
          </ac:spMkLst>
        </pc:spChg>
        <pc:spChg chg="add mod">
          <ac:chgData name="adeemanners@gmail.com" userId="68d3df961eb20d03" providerId="LiveId" clId="{0F1B47B9-C128-415B-9F27-A76A5802CC6A}" dt="2020-05-24T23:02:58.637" v="6896" actId="1076"/>
          <ac:spMkLst>
            <pc:docMk/>
            <pc:sldMk cId="1325795699" sldId="291"/>
            <ac:spMk id="96" creationId="{C124A41A-1208-48C5-8377-BD3A4A7FBDE0}"/>
          </ac:spMkLst>
        </pc:spChg>
        <pc:spChg chg="add del mod">
          <ac:chgData name="adeemanners@gmail.com" userId="68d3df961eb20d03" providerId="LiveId" clId="{0F1B47B9-C128-415B-9F27-A76A5802CC6A}" dt="2020-05-24T23:25:56.799" v="7018" actId="478"/>
          <ac:spMkLst>
            <pc:docMk/>
            <pc:sldMk cId="1325795699" sldId="291"/>
            <ac:spMk id="97" creationId="{803C6F98-6A56-4171-BC34-2412D77E09F8}"/>
          </ac:spMkLst>
        </pc:spChg>
        <pc:spChg chg="add del mod">
          <ac:chgData name="adeemanners@gmail.com" userId="68d3df961eb20d03" providerId="LiveId" clId="{0F1B47B9-C128-415B-9F27-A76A5802CC6A}" dt="2020-05-24T23:25:49.615" v="7017" actId="478"/>
          <ac:spMkLst>
            <pc:docMk/>
            <pc:sldMk cId="1325795699" sldId="291"/>
            <ac:spMk id="98" creationId="{10973A70-997E-4752-86F7-59089B266E25}"/>
          </ac:spMkLst>
        </pc:spChg>
        <pc:spChg chg="add mod ord">
          <ac:chgData name="adeemanners@gmail.com" userId="68d3df961eb20d03" providerId="LiveId" clId="{0F1B47B9-C128-415B-9F27-A76A5802CC6A}" dt="2020-05-24T23:36:10.929" v="7111" actId="1076"/>
          <ac:spMkLst>
            <pc:docMk/>
            <pc:sldMk cId="1325795699" sldId="291"/>
            <ac:spMk id="99" creationId="{5BC00CB8-87BB-4E94-AA99-1B99192BCE72}"/>
          </ac:spMkLst>
        </pc:spChg>
        <pc:spChg chg="add del mod">
          <ac:chgData name="adeemanners@gmail.com" userId="68d3df961eb20d03" providerId="LiveId" clId="{0F1B47B9-C128-415B-9F27-A76A5802CC6A}" dt="2020-05-24T23:31:47.894" v="7056" actId="478"/>
          <ac:spMkLst>
            <pc:docMk/>
            <pc:sldMk cId="1325795699" sldId="291"/>
            <ac:spMk id="100" creationId="{58D866C5-DCE1-4EB1-A2D5-19E6389D65DC}"/>
          </ac:spMkLst>
        </pc:spChg>
        <pc:spChg chg="add del mod">
          <ac:chgData name="adeemanners@gmail.com" userId="68d3df961eb20d03" providerId="LiveId" clId="{0F1B47B9-C128-415B-9F27-A76A5802CC6A}" dt="2020-05-24T23:31:58.618" v="7059" actId="478"/>
          <ac:spMkLst>
            <pc:docMk/>
            <pc:sldMk cId="1325795699" sldId="291"/>
            <ac:spMk id="101" creationId="{93264C35-A4CF-4624-8BBD-987A6EDFAF92}"/>
          </ac:spMkLst>
        </pc:spChg>
        <pc:spChg chg="add mod">
          <ac:chgData name="adeemanners@gmail.com" userId="68d3df961eb20d03" providerId="LiveId" clId="{0F1B47B9-C128-415B-9F27-A76A5802CC6A}" dt="2020-05-24T23:39:33.958" v="7149" actId="207"/>
          <ac:spMkLst>
            <pc:docMk/>
            <pc:sldMk cId="1325795699" sldId="291"/>
            <ac:spMk id="102" creationId="{BABDF52B-7EAF-4BA0-BF57-2A3DA79100F6}"/>
          </ac:spMkLst>
        </pc:spChg>
        <pc:spChg chg="add mod">
          <ac:chgData name="adeemanners@gmail.com" userId="68d3df961eb20d03" providerId="LiveId" clId="{0F1B47B9-C128-415B-9F27-A76A5802CC6A}" dt="2020-05-25T01:16:59.458" v="7862" actId="14100"/>
          <ac:spMkLst>
            <pc:docMk/>
            <pc:sldMk cId="1325795699" sldId="291"/>
            <ac:spMk id="103" creationId="{B2192E77-5BE7-4393-BBD2-144088EDE0D4}"/>
          </ac:spMkLst>
        </pc:spChg>
        <pc:spChg chg="add del mod">
          <ac:chgData name="adeemanners@gmail.com" userId="68d3df961eb20d03" providerId="LiveId" clId="{0F1B47B9-C128-415B-9F27-A76A5802CC6A}" dt="2020-05-24T23:34:15.415" v="7088" actId="478"/>
          <ac:spMkLst>
            <pc:docMk/>
            <pc:sldMk cId="1325795699" sldId="291"/>
            <ac:spMk id="104" creationId="{A1C36766-A332-4B2B-BCA6-5F05F6504D0E}"/>
          </ac:spMkLst>
        </pc:spChg>
        <pc:spChg chg="add mod">
          <ac:chgData name="adeemanners@gmail.com" userId="68d3df961eb20d03" providerId="LiveId" clId="{0F1B47B9-C128-415B-9F27-A76A5802CC6A}" dt="2020-05-25T01:14:59.704" v="7849" actId="1076"/>
          <ac:spMkLst>
            <pc:docMk/>
            <pc:sldMk cId="1325795699" sldId="291"/>
            <ac:spMk id="105" creationId="{F7B2A094-1BE9-4B5A-824B-C112194E4E45}"/>
          </ac:spMkLst>
        </pc:spChg>
        <pc:spChg chg="add mod">
          <ac:chgData name="adeemanners@gmail.com" userId="68d3df961eb20d03" providerId="LiveId" clId="{0F1B47B9-C128-415B-9F27-A76A5802CC6A}" dt="2020-05-24T23:41:41.513" v="7158" actId="14100"/>
          <ac:spMkLst>
            <pc:docMk/>
            <pc:sldMk cId="1325795699" sldId="291"/>
            <ac:spMk id="106" creationId="{57AF8EE6-569C-4FED-BA11-A9A520EA11A8}"/>
          </ac:spMkLst>
        </pc:spChg>
        <pc:spChg chg="add mod">
          <ac:chgData name="adeemanners@gmail.com" userId="68d3df961eb20d03" providerId="LiveId" clId="{0F1B47B9-C128-415B-9F27-A76A5802CC6A}" dt="2020-05-24T23:48:44.368" v="7204" actId="1076"/>
          <ac:spMkLst>
            <pc:docMk/>
            <pc:sldMk cId="1325795699" sldId="291"/>
            <ac:spMk id="107" creationId="{4CA844BB-38FD-48F8-915D-ABAAC6C539F9}"/>
          </ac:spMkLst>
        </pc:spChg>
        <pc:spChg chg="add mod">
          <ac:chgData name="adeemanners@gmail.com" userId="68d3df961eb20d03" providerId="LiveId" clId="{0F1B47B9-C128-415B-9F27-A76A5802CC6A}" dt="2020-05-25T00:45:15.806" v="7555" actId="688"/>
          <ac:spMkLst>
            <pc:docMk/>
            <pc:sldMk cId="1325795699" sldId="291"/>
            <ac:spMk id="108" creationId="{31BD005E-325C-40CC-8481-5009F7C3014D}"/>
          </ac:spMkLst>
        </pc:spChg>
        <pc:spChg chg="add mod">
          <ac:chgData name="adeemanners@gmail.com" userId="68d3df961eb20d03" providerId="LiveId" clId="{0F1B47B9-C128-415B-9F27-A76A5802CC6A}" dt="2020-05-25T00:21:35.024" v="7405" actId="14100"/>
          <ac:spMkLst>
            <pc:docMk/>
            <pc:sldMk cId="1325795699" sldId="291"/>
            <ac:spMk id="109" creationId="{C0B46C65-8013-45DA-B9FF-44FCE006C1F0}"/>
          </ac:spMkLst>
        </pc:spChg>
        <pc:spChg chg="add mod">
          <ac:chgData name="adeemanners@gmail.com" userId="68d3df961eb20d03" providerId="LiveId" clId="{0F1B47B9-C128-415B-9F27-A76A5802CC6A}" dt="2020-05-25T00:44:12.964" v="7544" actId="1076"/>
          <ac:spMkLst>
            <pc:docMk/>
            <pc:sldMk cId="1325795699" sldId="291"/>
            <ac:spMk id="110" creationId="{7B2C571B-0784-4E4B-AF0A-02531943A685}"/>
          </ac:spMkLst>
        </pc:spChg>
        <pc:spChg chg="add mod">
          <ac:chgData name="adeemanners@gmail.com" userId="68d3df961eb20d03" providerId="LiveId" clId="{0F1B47B9-C128-415B-9F27-A76A5802CC6A}" dt="2020-05-25T00:24:35.031" v="7434" actId="1076"/>
          <ac:spMkLst>
            <pc:docMk/>
            <pc:sldMk cId="1325795699" sldId="291"/>
            <ac:spMk id="111" creationId="{CBBD0D27-3D14-4D8A-90F5-BA2B1609E4B6}"/>
          </ac:spMkLst>
        </pc:spChg>
        <pc:spChg chg="add del mod">
          <ac:chgData name="adeemanners@gmail.com" userId="68d3df961eb20d03" providerId="LiveId" clId="{0F1B47B9-C128-415B-9F27-A76A5802CC6A}" dt="2020-05-25T00:02:12.652" v="7347" actId="478"/>
          <ac:spMkLst>
            <pc:docMk/>
            <pc:sldMk cId="1325795699" sldId="291"/>
            <ac:spMk id="112" creationId="{2CB4A524-C247-41D2-8518-C50A1EDF89E5}"/>
          </ac:spMkLst>
        </pc:spChg>
        <pc:spChg chg="add mod">
          <ac:chgData name="adeemanners@gmail.com" userId="68d3df961eb20d03" providerId="LiveId" clId="{0F1B47B9-C128-415B-9F27-A76A5802CC6A}" dt="2020-05-25T00:24:49.718" v="7435" actId="1076"/>
          <ac:spMkLst>
            <pc:docMk/>
            <pc:sldMk cId="1325795699" sldId="291"/>
            <ac:spMk id="113" creationId="{006BD637-70F4-4913-B1C1-4DD6EE186B9A}"/>
          </ac:spMkLst>
        </pc:spChg>
        <pc:spChg chg="add mod">
          <ac:chgData name="adeemanners@gmail.com" userId="68d3df961eb20d03" providerId="LiveId" clId="{0F1B47B9-C128-415B-9F27-A76A5802CC6A}" dt="2020-05-25T00:45:08.743" v="7554" actId="1076"/>
          <ac:spMkLst>
            <pc:docMk/>
            <pc:sldMk cId="1325795699" sldId="291"/>
            <ac:spMk id="114" creationId="{0C2586E5-E6CD-4079-A2C2-A6E0E9C7C8DB}"/>
          </ac:spMkLst>
        </pc:spChg>
        <pc:spChg chg="add mod">
          <ac:chgData name="adeemanners@gmail.com" userId="68d3df961eb20d03" providerId="LiveId" clId="{0F1B47B9-C128-415B-9F27-A76A5802CC6A}" dt="2020-05-25T00:34:51.718" v="7517" actId="688"/>
          <ac:spMkLst>
            <pc:docMk/>
            <pc:sldMk cId="1325795699" sldId="291"/>
            <ac:spMk id="115" creationId="{8FDA23D6-E6C2-4870-896D-7DE093400C5A}"/>
          </ac:spMkLst>
        </pc:spChg>
        <pc:spChg chg="add mod">
          <ac:chgData name="adeemanners@gmail.com" userId="68d3df961eb20d03" providerId="LiveId" clId="{0F1B47B9-C128-415B-9F27-A76A5802CC6A}" dt="2020-05-25T00:27:03.992" v="7456" actId="14100"/>
          <ac:spMkLst>
            <pc:docMk/>
            <pc:sldMk cId="1325795699" sldId="291"/>
            <ac:spMk id="116" creationId="{BBF4BC9A-FEF3-4E58-A86A-2DFDAB20A5DB}"/>
          </ac:spMkLst>
        </pc:spChg>
        <pc:spChg chg="add mod">
          <ac:chgData name="adeemanners@gmail.com" userId="68d3df961eb20d03" providerId="LiveId" clId="{0F1B47B9-C128-415B-9F27-A76A5802CC6A}" dt="2020-05-25T00:45:03.821" v="7553" actId="688"/>
          <ac:spMkLst>
            <pc:docMk/>
            <pc:sldMk cId="1325795699" sldId="291"/>
            <ac:spMk id="117" creationId="{93862A98-6ECD-4D52-99C0-CD42AF778EEB}"/>
          </ac:spMkLst>
        </pc:spChg>
        <pc:spChg chg="add mod">
          <ac:chgData name="adeemanners@gmail.com" userId="68d3df961eb20d03" providerId="LiveId" clId="{0F1B47B9-C128-415B-9F27-A76A5802CC6A}" dt="2020-05-25T01:30:46.649" v="7939" actId="1076"/>
          <ac:spMkLst>
            <pc:docMk/>
            <pc:sldMk cId="1325795699" sldId="291"/>
            <ac:spMk id="118" creationId="{907150FF-B816-48B4-906B-6631CA56EE83}"/>
          </ac:spMkLst>
        </pc:spChg>
        <pc:spChg chg="add del mod">
          <ac:chgData name="adeemanners@gmail.com" userId="68d3df961eb20d03" providerId="LiveId" clId="{0F1B47B9-C128-415B-9F27-A76A5802CC6A}" dt="2020-05-25T00:45:39.541" v="7561" actId="478"/>
          <ac:spMkLst>
            <pc:docMk/>
            <pc:sldMk cId="1325795699" sldId="291"/>
            <ac:spMk id="119" creationId="{67E95E39-07CC-4370-9537-6CBE5E7A5A79}"/>
          </ac:spMkLst>
        </pc:spChg>
        <pc:spChg chg="add mod">
          <ac:chgData name="adeemanners@gmail.com" userId="68d3df961eb20d03" providerId="LiveId" clId="{0F1B47B9-C128-415B-9F27-A76A5802CC6A}" dt="2020-05-25T01:30:49.493" v="7940" actId="1076"/>
          <ac:spMkLst>
            <pc:docMk/>
            <pc:sldMk cId="1325795699" sldId="291"/>
            <ac:spMk id="120" creationId="{3DCEA7DA-86B3-4C7B-90FC-612DAF10AF00}"/>
          </ac:spMkLst>
        </pc:spChg>
        <pc:spChg chg="add mod">
          <ac:chgData name="adeemanners@gmail.com" userId="68d3df961eb20d03" providerId="LiveId" clId="{0F1B47B9-C128-415B-9F27-A76A5802CC6A}" dt="2020-05-25T01:30:52.321" v="7941" actId="1076"/>
          <ac:spMkLst>
            <pc:docMk/>
            <pc:sldMk cId="1325795699" sldId="291"/>
            <ac:spMk id="121" creationId="{C23FFFAB-A01A-4D38-933B-6F0173D8D91B}"/>
          </ac:spMkLst>
        </pc:spChg>
        <pc:spChg chg="add mod">
          <ac:chgData name="adeemanners@gmail.com" userId="68d3df961eb20d03" providerId="LiveId" clId="{0F1B47B9-C128-415B-9F27-A76A5802CC6A}" dt="2020-05-25T00:48:17.639" v="7597" actId="14100"/>
          <ac:spMkLst>
            <pc:docMk/>
            <pc:sldMk cId="1325795699" sldId="291"/>
            <ac:spMk id="122" creationId="{69B7A56F-E92A-4BFA-B097-8C5A4AF48DCF}"/>
          </ac:spMkLst>
        </pc:spChg>
        <pc:spChg chg="add mod">
          <ac:chgData name="adeemanners@gmail.com" userId="68d3df961eb20d03" providerId="LiveId" clId="{0F1B47B9-C128-415B-9F27-A76A5802CC6A}" dt="2020-05-25T00:49:28.348" v="7604" actId="1076"/>
          <ac:spMkLst>
            <pc:docMk/>
            <pc:sldMk cId="1325795699" sldId="291"/>
            <ac:spMk id="123" creationId="{0BE72884-67BC-4C2E-ADED-F41208D8FC5B}"/>
          </ac:spMkLst>
        </pc:spChg>
        <pc:cxnChg chg="add del">
          <ac:chgData name="adeemanners@gmail.com" userId="68d3df961eb20d03" providerId="LiveId" clId="{0F1B47B9-C128-415B-9F27-A76A5802CC6A}" dt="2020-05-24T20:36:13.202" v="5846" actId="478"/>
          <ac:cxnSpMkLst>
            <pc:docMk/>
            <pc:sldMk cId="1325795699" sldId="291"/>
            <ac:cxnSpMk id="41" creationId="{8D305A17-EFFE-4BE4-AAC4-A807175DC795}"/>
          </ac:cxnSpMkLst>
        </pc:cxnChg>
      </pc:sldChg>
      <pc:sldMasterChg chg="modTransition modSldLayout">
        <pc:chgData name="adeemanners@gmail.com" userId="68d3df961eb20d03" providerId="LiveId" clId="{0F1B47B9-C128-415B-9F27-A76A5802CC6A}" dt="2020-05-19T20:51:52.577" v="4476"/>
        <pc:sldMasterMkLst>
          <pc:docMk/>
          <pc:sldMasterMk cId="2545473151" sldId="2147483648"/>
        </pc:sldMasterMkLst>
        <pc:sldLayoutChg chg="modTransition">
          <pc:chgData name="adeemanners@gmail.com" userId="68d3df961eb20d03" providerId="LiveId" clId="{0F1B47B9-C128-415B-9F27-A76A5802CC6A}" dt="2020-05-19T20:51:52.577" v="4476"/>
          <pc:sldLayoutMkLst>
            <pc:docMk/>
            <pc:sldMasterMk cId="2545473151" sldId="2147483648"/>
            <pc:sldLayoutMk cId="607020674" sldId="2147483649"/>
          </pc:sldLayoutMkLst>
        </pc:sldLayoutChg>
        <pc:sldLayoutChg chg="modTransition">
          <pc:chgData name="adeemanners@gmail.com" userId="68d3df961eb20d03" providerId="LiveId" clId="{0F1B47B9-C128-415B-9F27-A76A5802CC6A}" dt="2020-05-19T20:51:52.577" v="4476"/>
          <pc:sldLayoutMkLst>
            <pc:docMk/>
            <pc:sldMasterMk cId="2545473151" sldId="2147483648"/>
            <pc:sldLayoutMk cId="1881958476" sldId="2147483650"/>
          </pc:sldLayoutMkLst>
        </pc:sldLayoutChg>
        <pc:sldLayoutChg chg="modTransition">
          <pc:chgData name="adeemanners@gmail.com" userId="68d3df961eb20d03" providerId="LiveId" clId="{0F1B47B9-C128-415B-9F27-A76A5802CC6A}" dt="2020-05-19T20:51:52.577" v="4476"/>
          <pc:sldLayoutMkLst>
            <pc:docMk/>
            <pc:sldMasterMk cId="2545473151" sldId="2147483648"/>
            <pc:sldLayoutMk cId="670143364" sldId="2147483651"/>
          </pc:sldLayoutMkLst>
        </pc:sldLayoutChg>
        <pc:sldLayoutChg chg="modTransition">
          <pc:chgData name="adeemanners@gmail.com" userId="68d3df961eb20d03" providerId="LiveId" clId="{0F1B47B9-C128-415B-9F27-A76A5802CC6A}" dt="2020-05-19T20:51:52.577" v="4476"/>
          <pc:sldLayoutMkLst>
            <pc:docMk/>
            <pc:sldMasterMk cId="2545473151" sldId="2147483648"/>
            <pc:sldLayoutMk cId="2549149236" sldId="2147483652"/>
          </pc:sldLayoutMkLst>
        </pc:sldLayoutChg>
        <pc:sldLayoutChg chg="modTransition">
          <pc:chgData name="adeemanners@gmail.com" userId="68d3df961eb20d03" providerId="LiveId" clId="{0F1B47B9-C128-415B-9F27-A76A5802CC6A}" dt="2020-05-19T20:51:52.577" v="4476"/>
          <pc:sldLayoutMkLst>
            <pc:docMk/>
            <pc:sldMasterMk cId="2545473151" sldId="2147483648"/>
            <pc:sldLayoutMk cId="1084424656" sldId="2147483653"/>
          </pc:sldLayoutMkLst>
        </pc:sldLayoutChg>
        <pc:sldLayoutChg chg="modTransition">
          <pc:chgData name="adeemanners@gmail.com" userId="68d3df961eb20d03" providerId="LiveId" clId="{0F1B47B9-C128-415B-9F27-A76A5802CC6A}" dt="2020-05-19T20:51:52.577" v="4476"/>
          <pc:sldLayoutMkLst>
            <pc:docMk/>
            <pc:sldMasterMk cId="2545473151" sldId="2147483648"/>
            <pc:sldLayoutMk cId="4113411748" sldId="2147483654"/>
          </pc:sldLayoutMkLst>
        </pc:sldLayoutChg>
        <pc:sldLayoutChg chg="modTransition">
          <pc:chgData name="adeemanners@gmail.com" userId="68d3df961eb20d03" providerId="LiveId" clId="{0F1B47B9-C128-415B-9F27-A76A5802CC6A}" dt="2020-05-19T20:51:52.577" v="4476"/>
          <pc:sldLayoutMkLst>
            <pc:docMk/>
            <pc:sldMasterMk cId="2545473151" sldId="2147483648"/>
            <pc:sldLayoutMk cId="3238691701" sldId="2147483655"/>
          </pc:sldLayoutMkLst>
        </pc:sldLayoutChg>
        <pc:sldLayoutChg chg="modTransition">
          <pc:chgData name="adeemanners@gmail.com" userId="68d3df961eb20d03" providerId="LiveId" clId="{0F1B47B9-C128-415B-9F27-A76A5802CC6A}" dt="2020-05-19T20:51:52.577" v="4476"/>
          <pc:sldLayoutMkLst>
            <pc:docMk/>
            <pc:sldMasterMk cId="2545473151" sldId="2147483648"/>
            <pc:sldLayoutMk cId="3015884553" sldId="2147483656"/>
          </pc:sldLayoutMkLst>
        </pc:sldLayoutChg>
        <pc:sldLayoutChg chg="modTransition">
          <pc:chgData name="adeemanners@gmail.com" userId="68d3df961eb20d03" providerId="LiveId" clId="{0F1B47B9-C128-415B-9F27-A76A5802CC6A}" dt="2020-05-19T20:51:52.577" v="4476"/>
          <pc:sldLayoutMkLst>
            <pc:docMk/>
            <pc:sldMasterMk cId="2545473151" sldId="2147483648"/>
            <pc:sldLayoutMk cId="3693309655" sldId="2147483657"/>
          </pc:sldLayoutMkLst>
        </pc:sldLayoutChg>
        <pc:sldLayoutChg chg="modTransition">
          <pc:chgData name="adeemanners@gmail.com" userId="68d3df961eb20d03" providerId="LiveId" clId="{0F1B47B9-C128-415B-9F27-A76A5802CC6A}" dt="2020-05-19T20:51:52.577" v="4476"/>
          <pc:sldLayoutMkLst>
            <pc:docMk/>
            <pc:sldMasterMk cId="2545473151" sldId="2147483648"/>
            <pc:sldLayoutMk cId="2507966000" sldId="2147483658"/>
          </pc:sldLayoutMkLst>
        </pc:sldLayoutChg>
        <pc:sldLayoutChg chg="modTransition">
          <pc:chgData name="adeemanners@gmail.com" userId="68d3df961eb20d03" providerId="LiveId" clId="{0F1B47B9-C128-415B-9F27-A76A5802CC6A}" dt="2020-05-19T20:51:52.577" v="4476"/>
          <pc:sldLayoutMkLst>
            <pc:docMk/>
            <pc:sldMasterMk cId="2545473151" sldId="2147483648"/>
            <pc:sldLayoutMk cId="2320583507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9EE49-1FA2-4D03-A87E-5D7AC8A1F029}" type="datetimeFigureOut">
              <a:rPr lang="en-US" smtClean="0"/>
              <a:t>7/21/20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34942-1D1A-4905-849A-E2D26C48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8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20D271-1D85-47D4-9178-038310321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CA8C38D-5839-4B3E-9CB8-4FA226840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6B80DF-6853-4C17-B606-8A66CF34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61C-058F-488C-9A93-DF8CB0230EB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5F8976-8CF7-4147-AA39-738CD9A5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2681931-AAE3-4DEC-99A2-77ABA89BA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85DB-86FB-454D-BB67-7E421CC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2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sh dir="u"/>
      </p:transition>
    </mc:Choice>
    <mc:Fallback xmlns="">
      <p:transition spd="slow" advClick="0" advTm="3000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CA2022-DE81-4F37-9D71-4291E0364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24AF4B7-1752-4EA2-9B6C-CD83A0703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7F57D3-3A16-4BF3-B8FF-DDCDE03E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61C-058F-488C-9A93-DF8CB0230EB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D27BD5-D938-46CD-AA3E-BFFAC1F9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6EE9A1-3F9F-415A-937E-D44DFDF27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85DB-86FB-454D-BB67-7E421CC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6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sh dir="u"/>
      </p:transition>
    </mc:Choice>
    <mc:Fallback xmlns="">
      <p:transition spd="slow" advClick="0" advTm="3000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8B8B740-D41A-4C12-B31F-13726F2CF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1FCEE00-EB3A-45B6-8CC7-0F48C92F5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8AA936-F3BB-4E36-99A8-12FA3916A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61C-058F-488C-9A93-DF8CB0230EB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664023-E1BA-447E-BD09-6D256A82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484FFA-8508-4255-8CF0-23376CF9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85DB-86FB-454D-BB67-7E421CC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8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sh dir="u"/>
      </p:transition>
    </mc:Choice>
    <mc:Fallback xmlns="">
      <p:transition spd="slow" advClick="0" advTm="3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F97266-963B-4C18-B4D5-CBDB2F218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9086D4-840E-4DDE-ACD8-D44B2E4CC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173E9D-61EC-41AF-9CC5-C46CBB188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61C-058F-488C-9A93-DF8CB0230EB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303B0E-6E95-469C-8366-27079684F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BC8505-D05E-443A-825E-C86FD0D82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85DB-86FB-454D-BB67-7E421CC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5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sh dir="u"/>
      </p:transition>
    </mc:Choice>
    <mc:Fallback xmlns="">
      <p:transition spd="slow" advClick="0" advTm="3000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723CA0-8C10-423A-A19E-833B0BF19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59EBD4E-8FC0-4EEF-A06F-D31CF8AB1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7056ECB-5279-4554-877B-D814707D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61C-058F-488C-9A93-DF8CB0230EB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C80508-F659-4396-9F1C-7F68BC44A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4AE2CE-C4D5-402B-84E6-58EF4E61E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85DB-86FB-454D-BB67-7E421CC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4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sh dir="u"/>
      </p:transition>
    </mc:Choice>
    <mc:Fallback xmlns="">
      <p:transition spd="slow" advClick="0" advTm="300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2B4462-2086-460C-B959-84A437428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5C999C-CEFC-4EDD-990D-3C26EA995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59DBB87-BE3A-469A-AB5B-103B88AD6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CD2D5AA-9BD9-4AED-8AA3-7C8E1CFE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61C-058F-488C-9A93-DF8CB0230EB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FCE9267-E97A-481E-B341-35000B49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8C6781A-7977-4BC8-9E62-7D1D5E8A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85DB-86FB-454D-BB67-7E421CC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4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sh dir="u"/>
      </p:transition>
    </mc:Choice>
    <mc:Fallback xmlns="">
      <p:transition spd="slow" advClick="0" advTm="300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04ABC5-8ABE-469A-BD93-7421052B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0071549-83B3-4375-9B87-B75FB47C0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CE5D836-E669-4F74-B01F-93C925C8E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4D6500A-1286-42D0-B593-F636FE642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745B3A6-EAB7-4E99-9D58-7516BB57D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77C5EF4-F2C3-49C3-B39B-50510747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61C-058F-488C-9A93-DF8CB0230EB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B871756-AA76-49B9-9A0C-395F1EB4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5B62539-35F5-4810-8E58-C352E347F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85DB-86FB-454D-BB67-7E421CC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2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sh dir="u"/>
      </p:transition>
    </mc:Choice>
    <mc:Fallback xmlns="">
      <p:transition spd="slow" advClick="0" advTm="300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A399A9-F223-411D-A283-17E5672F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009F2E-25E4-4035-86F6-F10452A7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61C-058F-488C-9A93-DF8CB0230EB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5FD7098-97CF-4F03-8B5D-76C1CCF5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9375F41-9339-498B-81B5-87E57B73D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85DB-86FB-454D-BB67-7E421CC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1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sh dir="u"/>
      </p:transition>
    </mc:Choice>
    <mc:Fallback xmlns="">
      <p:transition spd="slow" advClick="0" advTm="300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796C66D-FF58-4C60-ACB8-FCD9686E5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61C-058F-488C-9A93-DF8CB0230EB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E680E8F-B101-486F-9390-8983217C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55DBF4A-A52B-46AB-8032-008796E3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85DB-86FB-454D-BB67-7E421CC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9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sh dir="u"/>
      </p:transition>
    </mc:Choice>
    <mc:Fallback xmlns="">
      <p:transition spd="slow" advClick="0" advTm="3000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0A7CFC-DE75-4131-BA48-020DDE2BF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2929B3-0A58-43FE-810F-39938328B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A045DEE-6E0A-4C9B-9CCC-D769BBC16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F00EEF3-8BD6-4B4E-B79F-7B77F9053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61C-058F-488C-9A93-DF8CB0230EB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071D8B1-EAC3-4591-8D71-4FCB405D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F143DB0-CBDD-4341-B6D3-A48AE23F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85DB-86FB-454D-BB67-7E421CC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8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sh dir="u"/>
      </p:transition>
    </mc:Choice>
    <mc:Fallback xmlns="">
      <p:transition spd="slow" advClick="0" advTm="3000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A37A1-C305-4637-B014-58648B519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31D4D53-765F-4B1E-AC7A-65591C9ED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7239A06-8179-4B4B-9195-A87134026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18D591-3235-426A-BC1C-6401AAEEE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661C-058F-488C-9A93-DF8CB0230EB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0A7DD7-DD33-4D2C-9095-749DA908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05DE207-1159-478D-8BD0-BDB973D6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85DB-86FB-454D-BB67-7E421CC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0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sh dir="u"/>
      </p:transition>
    </mc:Choice>
    <mc:Fallback xmlns="">
      <p:transition spd="slow" advClick="0" advTm="300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7C1F732-AAA0-4B26-8E7F-22540E0D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BEBB82D-AE51-4242-8AF9-8FFBF01C3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7B1A83-14D9-4FA6-B529-B01F9D8C0A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6661C-058F-488C-9A93-DF8CB0230EB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810D9E-25B6-4966-BE58-8B050F665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065B10C-CE8F-4168-97FD-0F6C13231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285DB-86FB-454D-BB67-7E421CC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7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sh dir="u"/>
      </p:transition>
    </mc:Choice>
    <mc:Fallback xmlns="">
      <p:transition spd="slow" advClick="0" advTm="3000">
        <p:push dir="u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6EC28E91-4960-4B47-8577-88528BCB2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05947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4800" b="1" spc="600" dirty="0" smtClean="0">
                <a:solidFill>
                  <a:schemeClr val="tx1"/>
                </a:solidFill>
                <a:latin typeface="Castellar" panose="020B0604020202020204" pitchFamily="18" charset="0"/>
              </a:rPr>
              <a:t>Visual Approach to Mathematics</a:t>
            </a:r>
            <a:endParaRPr lang="en-US" sz="4800" b="1" spc="600" dirty="0">
              <a:solidFill>
                <a:schemeClr val="tx1"/>
              </a:solidFill>
              <a:latin typeface="Castellar" panose="020B0604020202020204" pitchFamily="18" charset="0"/>
            </a:endParaRPr>
          </a:p>
        </p:txBody>
      </p:sp>
      <p:sp>
        <p:nvSpPr>
          <p:cNvPr id="8" name="Title 5">
            <a:extLst>
              <a:ext uri="{FF2B5EF4-FFF2-40B4-BE49-F238E27FC236}">
                <a16:creationId xmlns="" xmlns:a16="http://schemas.microsoft.com/office/drawing/2014/main" id="{08747C44-6395-487F-B6D6-31BBC49EDC2F}"/>
              </a:ext>
            </a:extLst>
          </p:cNvPr>
          <p:cNvSpPr txBox="1">
            <a:spLocks/>
          </p:cNvSpPr>
          <p:nvPr/>
        </p:nvSpPr>
        <p:spPr>
          <a:xfrm>
            <a:off x="0" y="5652053"/>
            <a:ext cx="12192000" cy="12059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TIP: University of Pennsylvania led by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Professor R. </a:t>
            </a:r>
            <a:r>
              <a:rPr lang="en-US" sz="3600" b="1" dirty="0" err="1" smtClean="0">
                <a:solidFill>
                  <a:schemeClr val="tx1"/>
                </a:solidFill>
              </a:rPr>
              <a:t>Ghrist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5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381604AA-7217-4B05-BB59-CD5474ECCFC4}"/>
              </a:ext>
            </a:extLst>
          </p:cNvPr>
          <p:cNvSpPr/>
          <p:nvPr/>
        </p:nvSpPr>
        <p:spPr>
          <a:xfrm>
            <a:off x="5848997" y="2850471"/>
            <a:ext cx="1798480" cy="20074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="" xmlns:a16="http://schemas.microsoft.com/office/drawing/2014/main" id="{3626D72F-2255-45D7-9716-683518CAE0AA}"/>
              </a:ext>
            </a:extLst>
          </p:cNvPr>
          <p:cNvSpPr/>
          <p:nvPr/>
        </p:nvSpPr>
        <p:spPr>
          <a:xfrm>
            <a:off x="1712671" y="2741773"/>
            <a:ext cx="1859760" cy="21072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F0EDFF6-54DB-42E7-AC91-4DF1B03F1623}"/>
              </a:ext>
            </a:extLst>
          </p:cNvPr>
          <p:cNvSpPr txBox="1"/>
          <p:nvPr/>
        </p:nvSpPr>
        <p:spPr>
          <a:xfrm>
            <a:off x="6131586" y="153251"/>
            <a:ext cx="4401602" cy="5232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parajita" panose="02020603050405020304" pitchFamily="18" charset="0"/>
                <a:cs typeface="Aparajita" panose="02020603050405020304" pitchFamily="18" charset="0"/>
              </a:rPr>
              <a:t>PIECES OF A WHOLE ??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D3BD51F-71CC-443E-B261-647B3B39E609}"/>
              </a:ext>
            </a:extLst>
          </p:cNvPr>
          <p:cNvSpPr txBox="1"/>
          <p:nvPr/>
        </p:nvSpPr>
        <p:spPr>
          <a:xfrm>
            <a:off x="419100" y="1213343"/>
            <a:ext cx="8027476" cy="1200329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Fractions are pieces of a whole. The pieces MUST be portioned equally in order for it to be considered a fraction. </a:t>
            </a:r>
            <a:r>
              <a:rPr lang="en-US" sz="2400" dirty="0">
                <a:solidFill>
                  <a:srgbClr val="00B050"/>
                </a:solidFill>
              </a:rPr>
              <a:t>ARE THESE PIECES PORTIONED CORRECTLY? 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="" xmlns:a16="http://schemas.microsoft.com/office/drawing/2014/main" id="{37434166-F436-44DC-8DFF-CB74F3874F35}"/>
              </a:ext>
            </a:extLst>
          </p:cNvPr>
          <p:cNvSpPr/>
          <p:nvPr/>
        </p:nvSpPr>
        <p:spPr>
          <a:xfrm>
            <a:off x="6794126" y="4176992"/>
            <a:ext cx="883437" cy="7008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1/6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="" xmlns:a16="http://schemas.microsoft.com/office/drawing/2014/main" id="{D481B241-06AD-4BE9-A7DC-511911AA9EC4}"/>
              </a:ext>
            </a:extLst>
          </p:cNvPr>
          <p:cNvSpPr/>
          <p:nvPr/>
        </p:nvSpPr>
        <p:spPr>
          <a:xfrm>
            <a:off x="6763398" y="2850471"/>
            <a:ext cx="884079" cy="70154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1/6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="" xmlns:a16="http://schemas.microsoft.com/office/drawing/2014/main" id="{1D097B44-9D39-4F4B-B040-58DF48D66DCA}"/>
              </a:ext>
            </a:extLst>
          </p:cNvPr>
          <p:cNvSpPr/>
          <p:nvPr/>
        </p:nvSpPr>
        <p:spPr>
          <a:xfrm>
            <a:off x="5863265" y="2838957"/>
            <a:ext cx="874473" cy="72459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1/6</a:t>
            </a:r>
          </a:p>
        </p:txBody>
      </p:sp>
      <p:sp>
        <p:nvSpPr>
          <p:cNvPr id="45" name="Arrow: Down 44">
            <a:extLst>
              <a:ext uri="{FF2B5EF4-FFF2-40B4-BE49-F238E27FC236}">
                <a16:creationId xmlns="" xmlns:a16="http://schemas.microsoft.com/office/drawing/2014/main" id="{E2C89676-6805-4881-8F13-4E7B452ED9CD}"/>
              </a:ext>
            </a:extLst>
          </p:cNvPr>
          <p:cNvSpPr/>
          <p:nvPr/>
        </p:nvSpPr>
        <p:spPr>
          <a:xfrm rot="5400000" flipH="1">
            <a:off x="8799968" y="2625436"/>
            <a:ext cx="213040" cy="1691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Arrow: Down 45">
            <a:extLst>
              <a:ext uri="{FF2B5EF4-FFF2-40B4-BE49-F238E27FC236}">
                <a16:creationId xmlns="" xmlns:a16="http://schemas.microsoft.com/office/drawing/2014/main" id="{33CF14D9-E298-44CE-ACBB-53DA2095BEED}"/>
              </a:ext>
            </a:extLst>
          </p:cNvPr>
          <p:cNvSpPr/>
          <p:nvPr/>
        </p:nvSpPr>
        <p:spPr>
          <a:xfrm rot="5400000">
            <a:off x="8826357" y="3355137"/>
            <a:ext cx="246020" cy="1691609"/>
          </a:xfrm>
          <a:prstGeom prst="downArrow">
            <a:avLst>
              <a:gd name="adj1" fmla="val 4249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Down 46">
            <a:extLst>
              <a:ext uri="{FF2B5EF4-FFF2-40B4-BE49-F238E27FC236}">
                <a16:creationId xmlns="" xmlns:a16="http://schemas.microsoft.com/office/drawing/2014/main" id="{2672045F-6D2A-4738-9F0F-58E05674E5DE}"/>
              </a:ext>
            </a:extLst>
          </p:cNvPr>
          <p:cNvSpPr/>
          <p:nvPr/>
        </p:nvSpPr>
        <p:spPr>
          <a:xfrm rot="10800000">
            <a:off x="2105786" y="4885599"/>
            <a:ext cx="202412" cy="8977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Arrow: Down 47">
            <a:extLst>
              <a:ext uri="{FF2B5EF4-FFF2-40B4-BE49-F238E27FC236}">
                <a16:creationId xmlns="" xmlns:a16="http://schemas.microsoft.com/office/drawing/2014/main" id="{93995B06-C9A4-4ED8-8E86-29E8AD5A4069}"/>
              </a:ext>
            </a:extLst>
          </p:cNvPr>
          <p:cNvSpPr/>
          <p:nvPr/>
        </p:nvSpPr>
        <p:spPr>
          <a:xfrm rot="10800000">
            <a:off x="2890393" y="4877811"/>
            <a:ext cx="202412" cy="8977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D6C45F1-5A1C-4C4C-9E91-C9C33DCEF781}"/>
              </a:ext>
            </a:extLst>
          </p:cNvPr>
          <p:cNvSpPr txBox="1"/>
          <p:nvPr/>
        </p:nvSpPr>
        <p:spPr>
          <a:xfrm>
            <a:off x="10528389" y="3019814"/>
            <a:ext cx="1399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en-US" sz="9600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325E9121-EF23-4200-8F1F-E6345059F719}"/>
              </a:ext>
            </a:extLst>
          </p:cNvPr>
          <p:cNvSpPr txBox="1"/>
          <p:nvPr/>
        </p:nvSpPr>
        <p:spPr>
          <a:xfrm>
            <a:off x="10680789" y="3172214"/>
            <a:ext cx="1399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endParaRPr lang="en-US" sz="9600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24A9F4A5-9DAD-4BAA-8E6A-4E979152316C}"/>
              </a:ext>
            </a:extLst>
          </p:cNvPr>
          <p:cNvSpPr txBox="1"/>
          <p:nvPr/>
        </p:nvSpPr>
        <p:spPr>
          <a:xfrm>
            <a:off x="10139013" y="3086920"/>
            <a:ext cx="162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parajita" panose="02020603050405020304" pitchFamily="18" charset="0"/>
                <a:cs typeface="Aparajita" panose="02020603050405020304" pitchFamily="18" charset="0"/>
              </a:rPr>
              <a:t>  </a:t>
            </a:r>
            <a:endParaRPr lang="en-US" sz="8000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6F85BD2-9F66-4717-8324-9C7A1F5EE7B4}"/>
              </a:ext>
            </a:extLst>
          </p:cNvPr>
          <p:cNvSpPr txBox="1"/>
          <p:nvPr/>
        </p:nvSpPr>
        <p:spPr>
          <a:xfrm>
            <a:off x="2105786" y="5646241"/>
            <a:ext cx="1064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?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1929EDED-B06B-46DA-8C4F-03DCCC7AE98C}"/>
              </a:ext>
            </a:extLst>
          </p:cNvPr>
          <p:cNvSpPr txBox="1"/>
          <p:nvPr/>
        </p:nvSpPr>
        <p:spPr>
          <a:xfrm>
            <a:off x="4032353" y="5552955"/>
            <a:ext cx="7555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So, we know that </a:t>
            </a:r>
            <a:r>
              <a:rPr lang="en-US" sz="2400" b="1" dirty="0"/>
              <a:t>FRACTIONS</a:t>
            </a:r>
            <a:r>
              <a:rPr lang="en-US" sz="2400" dirty="0"/>
              <a:t> have </a:t>
            </a:r>
            <a:r>
              <a:rPr lang="en-US" sz="2400" dirty="0">
                <a:solidFill>
                  <a:srgbClr val="FF0000"/>
                </a:solidFill>
              </a:rPr>
              <a:t>NUMERATORS</a:t>
            </a:r>
            <a:r>
              <a:rPr lang="en-US" sz="2400" dirty="0"/>
              <a:t> and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DENOMINATORS</a:t>
            </a:r>
            <a:r>
              <a:rPr lang="en-US" sz="2400" dirty="0"/>
              <a:t>. They have </a:t>
            </a:r>
            <a:r>
              <a:rPr lang="en-US" sz="2400" dirty="0">
                <a:highlight>
                  <a:srgbClr val="FFFF00"/>
                </a:highlight>
              </a:rPr>
              <a:t>EQUAL</a:t>
            </a:r>
            <a:r>
              <a:rPr lang="en-US" sz="2400" dirty="0"/>
              <a:t> pieces that make up a </a:t>
            </a:r>
            <a:r>
              <a:rPr lang="en-US" sz="2400" dirty="0">
                <a:highlight>
                  <a:srgbClr val="FFFF00"/>
                </a:highlight>
              </a:rPr>
              <a:t>WHOLE</a:t>
            </a:r>
            <a:r>
              <a:rPr lang="en-US" sz="2400" dirty="0"/>
              <a:t>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="" xmlns:a16="http://schemas.microsoft.com/office/drawing/2014/main" id="{7E900D07-29CD-45F7-BA59-CD44CAC10A17}"/>
              </a:ext>
            </a:extLst>
          </p:cNvPr>
          <p:cNvSpPr/>
          <p:nvPr/>
        </p:nvSpPr>
        <p:spPr>
          <a:xfrm>
            <a:off x="1727413" y="3748794"/>
            <a:ext cx="892196" cy="110021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1/4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="" xmlns:a16="http://schemas.microsoft.com/office/drawing/2014/main" id="{6D612EF0-D9FB-4D5D-A0FB-4C17FE45565A}"/>
              </a:ext>
            </a:extLst>
          </p:cNvPr>
          <p:cNvSpPr/>
          <p:nvPr/>
        </p:nvSpPr>
        <p:spPr>
          <a:xfrm>
            <a:off x="1680230" y="2645829"/>
            <a:ext cx="917886" cy="109404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1/4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="" xmlns:a16="http://schemas.microsoft.com/office/drawing/2014/main" id="{21C4BDE9-0484-4781-8984-E32FBA00E7C6}"/>
              </a:ext>
            </a:extLst>
          </p:cNvPr>
          <p:cNvSpPr/>
          <p:nvPr/>
        </p:nvSpPr>
        <p:spPr>
          <a:xfrm>
            <a:off x="2607144" y="3657600"/>
            <a:ext cx="989101" cy="1200329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1/4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="" xmlns:a16="http://schemas.microsoft.com/office/drawing/2014/main" id="{A235A209-C29D-4455-9670-BEF8C9CDD913}"/>
              </a:ext>
            </a:extLst>
          </p:cNvPr>
          <p:cNvSpPr/>
          <p:nvPr/>
        </p:nvSpPr>
        <p:spPr>
          <a:xfrm>
            <a:off x="2580910" y="2645829"/>
            <a:ext cx="1015335" cy="1066372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1/4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="" xmlns:a16="http://schemas.microsoft.com/office/drawing/2014/main" id="{216E8808-5971-4872-B3B4-00A26551BFF8}"/>
              </a:ext>
            </a:extLst>
          </p:cNvPr>
          <p:cNvSpPr/>
          <p:nvPr/>
        </p:nvSpPr>
        <p:spPr>
          <a:xfrm>
            <a:off x="5880188" y="4199139"/>
            <a:ext cx="914402" cy="66872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1/6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="" xmlns:a16="http://schemas.microsoft.com/office/drawing/2014/main" id="{7DA1CEE5-2122-43A1-8DA7-363DDB0081D9}"/>
              </a:ext>
            </a:extLst>
          </p:cNvPr>
          <p:cNvSpPr/>
          <p:nvPr/>
        </p:nvSpPr>
        <p:spPr>
          <a:xfrm>
            <a:off x="5848997" y="3558581"/>
            <a:ext cx="914402" cy="62419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1/6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F1397C9B-802A-4E62-9D75-22253A814BB2}"/>
              </a:ext>
            </a:extLst>
          </p:cNvPr>
          <p:cNvCxnSpPr>
            <a:cxnSpLocks/>
            <a:stCxn id="25" idx="0"/>
            <a:endCxn id="25" idx="2"/>
          </p:cNvCxnSpPr>
          <p:nvPr/>
        </p:nvCxnSpPr>
        <p:spPr>
          <a:xfrm>
            <a:off x="6748237" y="2850471"/>
            <a:ext cx="0" cy="2007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77057AB0-1990-4754-9F33-E581978AB41D}"/>
              </a:ext>
            </a:extLst>
          </p:cNvPr>
          <p:cNvCxnSpPr>
            <a:cxnSpLocks/>
          </p:cNvCxnSpPr>
          <p:nvPr/>
        </p:nvCxnSpPr>
        <p:spPr>
          <a:xfrm>
            <a:off x="5848997" y="4208175"/>
            <a:ext cx="17984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ECFDB8A-AC5A-44E1-811B-A2252060DAC6}"/>
              </a:ext>
            </a:extLst>
          </p:cNvPr>
          <p:cNvCxnSpPr>
            <a:cxnSpLocks/>
          </p:cNvCxnSpPr>
          <p:nvPr/>
        </p:nvCxnSpPr>
        <p:spPr>
          <a:xfrm flipV="1">
            <a:off x="5859339" y="3550335"/>
            <a:ext cx="1788138" cy="82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Rectangle: Rounded Corners 58">
            <a:extLst>
              <a:ext uri="{FF2B5EF4-FFF2-40B4-BE49-F238E27FC236}">
                <a16:creationId xmlns="" xmlns:a16="http://schemas.microsoft.com/office/drawing/2014/main" id="{6DE68DCF-B9BB-46CA-A3DD-B08546798B83}"/>
              </a:ext>
            </a:extLst>
          </p:cNvPr>
          <p:cNvSpPr/>
          <p:nvPr/>
        </p:nvSpPr>
        <p:spPr>
          <a:xfrm>
            <a:off x="6778878" y="3545510"/>
            <a:ext cx="868600" cy="637262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1/6</a:t>
            </a:r>
          </a:p>
        </p:txBody>
      </p:sp>
    </p:spTree>
    <p:extLst>
      <p:ext uri="{BB962C8B-B14F-4D97-AF65-F5344CB8AC3E}">
        <p14:creationId xmlns:p14="http://schemas.microsoft.com/office/powerpoint/2010/main" val="113653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mph" presetSubtype="0" repeatCount="235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mph" presetSubtype="0" repeatCount="235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autoUpdateAnimBg="0"/>
      <p:bldP spid="45" grpId="0" animBg="1"/>
      <p:bldP spid="46" grpId="0" animBg="1"/>
      <p:bldP spid="47" grpId="0" animBg="1"/>
      <p:bldP spid="48" grpId="0" animBg="1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F0EDFF6-54DB-42E7-AC91-4DF1B03F1623}"/>
              </a:ext>
            </a:extLst>
          </p:cNvPr>
          <p:cNvSpPr txBox="1"/>
          <p:nvPr/>
        </p:nvSpPr>
        <p:spPr>
          <a:xfrm>
            <a:off x="5334000" y="139700"/>
            <a:ext cx="5177289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Ink Free" panose="03080402000500000000" pitchFamily="66" charset="0"/>
              </a:rPr>
              <a:t>Fraction Number Line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D3BD51F-71CC-443E-B261-647B3B39E609}"/>
              </a:ext>
            </a:extLst>
          </p:cNvPr>
          <p:cNvSpPr txBox="1"/>
          <p:nvPr/>
        </p:nvSpPr>
        <p:spPr>
          <a:xfrm>
            <a:off x="457200" y="1211759"/>
            <a:ext cx="8458200" cy="1200329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 number line that uses fractions to model the parts of the whole.</a:t>
            </a:r>
          </a:p>
          <a:p>
            <a:r>
              <a:rPr lang="en-US" sz="2400" dirty="0"/>
              <a:t> It’s also how many pieces that are </a:t>
            </a:r>
            <a:r>
              <a:rPr lang="en-US" sz="2400" b="1" dirty="0"/>
              <a:t>in between the </a:t>
            </a:r>
            <a:r>
              <a:rPr lang="en-US" sz="2400" dirty="0"/>
              <a:t>whole numbers. It looks like a ruler or tape measure.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="" xmlns:a16="http://schemas.microsoft.com/office/drawing/2014/main" id="{37434166-F436-44DC-8DFF-CB74F3874F35}"/>
              </a:ext>
            </a:extLst>
          </p:cNvPr>
          <p:cNvSpPr/>
          <p:nvPr/>
        </p:nvSpPr>
        <p:spPr>
          <a:xfrm>
            <a:off x="10346710" y="3345889"/>
            <a:ext cx="777795" cy="4536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1/6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="" xmlns:a16="http://schemas.microsoft.com/office/drawing/2014/main" id="{D481B241-06AD-4BE9-A7DC-511911AA9EC4}"/>
              </a:ext>
            </a:extLst>
          </p:cNvPr>
          <p:cNvSpPr/>
          <p:nvPr/>
        </p:nvSpPr>
        <p:spPr>
          <a:xfrm>
            <a:off x="9512490" y="3351686"/>
            <a:ext cx="777795" cy="44787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1/6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="" xmlns:a16="http://schemas.microsoft.com/office/drawing/2014/main" id="{1D097B44-9D39-4F4B-B040-58DF48D66DCA}"/>
              </a:ext>
            </a:extLst>
          </p:cNvPr>
          <p:cNvSpPr/>
          <p:nvPr/>
        </p:nvSpPr>
        <p:spPr>
          <a:xfrm>
            <a:off x="7783600" y="3327667"/>
            <a:ext cx="777795" cy="5070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1/6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="" xmlns:a16="http://schemas.microsoft.com/office/drawing/2014/main" id="{7DA1CEE5-2122-43A1-8DA7-363DDB0081D9}"/>
              </a:ext>
            </a:extLst>
          </p:cNvPr>
          <p:cNvSpPr/>
          <p:nvPr/>
        </p:nvSpPr>
        <p:spPr>
          <a:xfrm>
            <a:off x="8598696" y="3345889"/>
            <a:ext cx="839192" cy="46509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1/6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="" xmlns:a16="http://schemas.microsoft.com/office/drawing/2014/main" id="{1CF55B63-7EA1-414D-9FC2-B5D5B2D91EC2}"/>
              </a:ext>
            </a:extLst>
          </p:cNvPr>
          <p:cNvSpPr/>
          <p:nvPr/>
        </p:nvSpPr>
        <p:spPr>
          <a:xfrm>
            <a:off x="6019966" y="3345889"/>
            <a:ext cx="780210" cy="47199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1/6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="" xmlns:a16="http://schemas.microsoft.com/office/drawing/2014/main" id="{753F219D-DF6C-4CA4-B6AA-EAEFADC713AE}"/>
              </a:ext>
            </a:extLst>
          </p:cNvPr>
          <p:cNvSpPr/>
          <p:nvPr/>
        </p:nvSpPr>
        <p:spPr>
          <a:xfrm>
            <a:off x="6933062" y="3345888"/>
            <a:ext cx="756812" cy="48886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1/6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="" xmlns:a16="http://schemas.microsoft.com/office/drawing/2014/main" id="{A235A209-C29D-4455-9670-BEF8C9CDD913}"/>
              </a:ext>
            </a:extLst>
          </p:cNvPr>
          <p:cNvSpPr/>
          <p:nvPr/>
        </p:nvSpPr>
        <p:spPr>
          <a:xfrm>
            <a:off x="123601" y="3280128"/>
            <a:ext cx="1101075" cy="56619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1/4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="" xmlns:a16="http://schemas.microsoft.com/office/drawing/2014/main" id="{A0B55424-6A60-44B0-AFF4-2C170B8515B2}"/>
              </a:ext>
            </a:extLst>
          </p:cNvPr>
          <p:cNvSpPr/>
          <p:nvPr/>
        </p:nvSpPr>
        <p:spPr>
          <a:xfrm>
            <a:off x="1321636" y="3295034"/>
            <a:ext cx="1279271" cy="554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1/4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="" xmlns:a16="http://schemas.microsoft.com/office/drawing/2014/main" id="{21C4BDE9-0484-4781-8984-E32FBA00E7C6}"/>
              </a:ext>
            </a:extLst>
          </p:cNvPr>
          <p:cNvSpPr/>
          <p:nvPr/>
        </p:nvSpPr>
        <p:spPr>
          <a:xfrm>
            <a:off x="4150559" y="3280129"/>
            <a:ext cx="1346217" cy="50709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1/4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="" xmlns:a16="http://schemas.microsoft.com/office/drawing/2014/main" id="{6D612EF0-D9FB-4D5D-A0FB-4C17FE45565A}"/>
              </a:ext>
            </a:extLst>
          </p:cNvPr>
          <p:cNvSpPr/>
          <p:nvPr/>
        </p:nvSpPr>
        <p:spPr>
          <a:xfrm>
            <a:off x="2697867" y="3280128"/>
            <a:ext cx="1279271" cy="56079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EA682862-5BB3-4592-A3BD-D85530C93A55}"/>
              </a:ext>
            </a:extLst>
          </p:cNvPr>
          <p:cNvSpPr txBox="1"/>
          <p:nvPr/>
        </p:nvSpPr>
        <p:spPr>
          <a:xfrm flipH="1">
            <a:off x="5965640" y="4033631"/>
            <a:ext cx="5158865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F29C9B4-11B7-4D18-A9EF-90DCCC3C6BCF}"/>
              </a:ext>
            </a:extLst>
          </p:cNvPr>
          <p:cNvSpPr txBox="1"/>
          <p:nvPr/>
        </p:nvSpPr>
        <p:spPr>
          <a:xfrm>
            <a:off x="2231756" y="5038442"/>
            <a:ext cx="6571219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spc="600" dirty="0">
                <a:solidFill>
                  <a:srgbClr val="FF0000"/>
                </a:solidFill>
              </a:rPr>
              <a:t>WHOLE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AAD7B90-A060-45AD-B277-295C2AD47F0D}"/>
              </a:ext>
            </a:extLst>
          </p:cNvPr>
          <p:cNvSpPr txBox="1"/>
          <p:nvPr/>
        </p:nvSpPr>
        <p:spPr>
          <a:xfrm flipH="1">
            <a:off x="98874" y="4033631"/>
            <a:ext cx="5516370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59669023"/>
      </p:ext>
    </p:extLst>
  </p:cSld>
  <p:clrMapOvr>
    <a:masterClrMapping/>
  </p:clrMapOvr>
  <p:transition xmlns:p14="http://schemas.microsoft.com/office/powerpoint/2010/main" spd="slow" advClick="0" advTm="15000"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6" accel="5000" fill="hold" grpId="0" nodeType="clickEffect" p14:presetBounceEnd="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">
                                          <p:cBhvr additive="base">
                                            <p:cTn id="1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">
                                          <p:cBhvr additive="base">
                                            <p:cTn id="13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34" presetClass="emph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125E-6 2.22222E-6 L -3.125E-6 -0.07222 " pathEditMode="relative" rAng="0" ptsTypes="AA">
                                          <p:cBhvr>
                                            <p:cTn id="16" dur="50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17" dur="2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18" dur="250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19" dur="250" fill="hold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20" dur="250" fill="hold">
                                              <p:stCondLst>
                                                <p:cond delay="75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1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625 -1.48148E-6 L 0.00625 -0.07222 " pathEditMode="relative" rAng="0" ptsTypes="AA">
                                          <p:cBhvr>
                                            <p:cTn id="22" dur="50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23" dur="2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24" dur="250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25" dur="250" fill="hold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26" dur="250" fill="hold">
                                              <p:stCondLst>
                                                <p:cond delay="75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7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70833E-6 -3.33333E-6 L 2.70833E-6 -0.07222 " pathEditMode="relative" rAng="0" ptsTypes="AA">
                                          <p:cBhvr>
                                            <p:cTn id="28" dur="50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29" dur="2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30" dur="250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31" dur="250" fill="hold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32" dur="250" fill="hold">
                                              <p:stCondLst>
                                                <p:cond delay="75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66667E-6 -4.44444E-6 L 1.66667E-6 -0.07222 " pathEditMode="relative" rAng="0" ptsTypes="AA">
                                          <p:cBhvr>
                                            <p:cTn id="34" dur="50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35" dur="2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36" dur="250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37" dur="250" fill="hold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38" dur="250" fill="hold">
                                              <p:stCondLst>
                                                <p:cond delay="75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0" presetID="34" presetClass="emph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25E-6 -2.22222E-6 L -1.25E-6 -0.07222 " pathEditMode="relative" rAng="0" ptsTypes="AA">
                                          <p:cBhvr>
                                            <p:cTn id="41" dur="25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42" dur="1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43" dur="125" fill="hold">
                                              <p:stCondLst>
                                                <p:cond delay="125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44" dur="125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45" dur="125" fill="hold">
                                              <p:stCondLst>
                                                <p:cond delay="375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6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6.25E-7 -1.11111E-6 L 6.25E-7 -0.07222 " pathEditMode="relative" rAng="0" ptsTypes="AA">
                                          <p:cBhvr>
                                            <p:cTn id="47" dur="25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48" dur="1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49" dur="125" fill="hold">
                                              <p:stCondLst>
                                                <p:cond delay="125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50" dur="125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51" dur="125" fill="hold">
                                              <p:stCondLst>
                                                <p:cond delay="375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2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5E-6 -2.22222E-6 L -2.5E-6 -0.07222 " pathEditMode="relative" rAng="0" ptsTypes="AA">
                                          <p:cBhvr>
                                            <p:cTn id="53" dur="25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54" dur="1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55" dur="125" fill="hold">
                                              <p:stCondLst>
                                                <p:cond delay="125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56" dur="125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57" dur="125" fill="hold">
                                              <p:stCondLst>
                                                <p:cond delay="375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8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54167E-6 7.40741E-7 L -3.54167E-6 -0.07222 " pathEditMode="relative" rAng="0" ptsTypes="AA">
                                          <p:cBhvr>
                                            <p:cTn id="59" dur="25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60" dur="1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61" dur="125" fill="hold">
                                              <p:stCondLst>
                                                <p:cond delay="125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62" dur="125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63" dur="125" fill="hold">
                                              <p:stCondLst>
                                                <p:cond delay="375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4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6.25E-7 3.7037E-6 L 6.25E-7 -0.07223 " pathEditMode="relative" rAng="0" ptsTypes="AA">
                                          <p:cBhvr>
                                            <p:cTn id="65" dur="50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66" dur="2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67" dur="250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68" dur="250" fill="hold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69" dur="250" fill="hold">
                                              <p:stCondLst>
                                                <p:cond delay="75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0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04167E-6 -3.33333E-6 L 1.04167E-6 -0.07222 " pathEditMode="relative" rAng="0" ptsTypes="AA">
                                          <p:cBhvr>
                                            <p:cTn id="71" dur="50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72" dur="2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73" dur="250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74" dur="250" fill="hold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75" dur="250" fill="hold">
                                              <p:stCondLst>
                                                <p:cond delay="75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3" fill="hold">
                          <p:stCondLst>
                            <p:cond delay="indefinite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7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26" grpId="0" animBg="1"/>
          <p:bldP spid="30" grpId="0" animBg="1"/>
          <p:bldP spid="31" grpId="0" animBg="1"/>
          <p:bldP spid="32" grpId="0" animBg="1"/>
          <p:bldP spid="33" grpId="0" animBg="1"/>
          <p:bldP spid="34" grpId="0" animBg="1"/>
          <p:bldP spid="39" grpId="0" animBg="1"/>
          <p:bldP spid="40" grpId="0" animBg="1"/>
          <p:bldP spid="41" grpId="0" animBg="1"/>
          <p:bldP spid="42" grpId="0" animBg="1"/>
          <p:bldP spid="19" grpId="0" animBg="1"/>
          <p:bldP spid="9" grpId="0"/>
          <p:bldP spid="1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6" accel="5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34" presetClass="emph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125E-6 2.22222E-6 L -3.125E-6 -0.07222 " pathEditMode="relative" rAng="0" ptsTypes="AA">
                                          <p:cBhvr>
                                            <p:cTn id="16" dur="50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17" dur="2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18" dur="250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19" dur="250" fill="hold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20" dur="250" fill="hold">
                                              <p:stCondLst>
                                                <p:cond delay="75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1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625 -1.48148E-6 L 0.00625 -0.07222 " pathEditMode="relative" rAng="0" ptsTypes="AA">
                                          <p:cBhvr>
                                            <p:cTn id="22" dur="50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23" dur="2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24" dur="250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25" dur="250" fill="hold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26" dur="250" fill="hold">
                                              <p:stCondLst>
                                                <p:cond delay="75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7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70833E-6 -3.33333E-6 L 2.70833E-6 -0.07222 " pathEditMode="relative" rAng="0" ptsTypes="AA">
                                          <p:cBhvr>
                                            <p:cTn id="28" dur="50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29" dur="2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30" dur="250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31" dur="250" fill="hold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32" dur="250" fill="hold">
                                              <p:stCondLst>
                                                <p:cond delay="75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66667E-6 -4.44444E-6 L 1.66667E-6 -0.07222 " pathEditMode="relative" rAng="0" ptsTypes="AA">
                                          <p:cBhvr>
                                            <p:cTn id="34" dur="50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35" dur="2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36" dur="250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37" dur="250" fill="hold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38" dur="250" fill="hold">
                                              <p:stCondLst>
                                                <p:cond delay="75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0" presetID="34" presetClass="emph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25E-6 -2.22222E-6 L -1.25E-6 -0.07222 " pathEditMode="relative" rAng="0" ptsTypes="AA">
                                          <p:cBhvr>
                                            <p:cTn id="41" dur="25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42" dur="1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43" dur="125" fill="hold">
                                              <p:stCondLst>
                                                <p:cond delay="125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44" dur="125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45" dur="125" fill="hold">
                                              <p:stCondLst>
                                                <p:cond delay="375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6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6.25E-7 -1.11111E-6 L 6.25E-7 -0.07222 " pathEditMode="relative" rAng="0" ptsTypes="AA">
                                          <p:cBhvr>
                                            <p:cTn id="47" dur="25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48" dur="1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49" dur="125" fill="hold">
                                              <p:stCondLst>
                                                <p:cond delay="125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50" dur="125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51" dur="125" fill="hold">
                                              <p:stCondLst>
                                                <p:cond delay="375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2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5E-6 -2.22222E-6 L -2.5E-6 -0.07222 " pathEditMode="relative" rAng="0" ptsTypes="AA">
                                          <p:cBhvr>
                                            <p:cTn id="53" dur="25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54" dur="1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55" dur="125" fill="hold">
                                              <p:stCondLst>
                                                <p:cond delay="125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56" dur="125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57" dur="125" fill="hold">
                                              <p:stCondLst>
                                                <p:cond delay="375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8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54167E-6 7.40741E-7 L -3.54167E-6 -0.07222 " pathEditMode="relative" rAng="0" ptsTypes="AA">
                                          <p:cBhvr>
                                            <p:cTn id="59" dur="25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60" dur="1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61" dur="125" fill="hold">
                                              <p:stCondLst>
                                                <p:cond delay="125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62" dur="125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63" dur="125" fill="hold">
                                              <p:stCondLst>
                                                <p:cond delay="375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4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6.25E-7 3.7037E-6 L 6.25E-7 -0.07223 " pathEditMode="relative" rAng="0" ptsTypes="AA">
                                          <p:cBhvr>
                                            <p:cTn id="65" dur="50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66" dur="2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67" dur="250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68" dur="250" fill="hold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69" dur="250" fill="hold">
                                              <p:stCondLst>
                                                <p:cond delay="75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0" presetID="34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04167E-6 -3.33333E-6 L 1.04167E-6 -0.07222 " pathEditMode="relative" rAng="0" ptsTypes="AA">
                                          <p:cBhvr>
                                            <p:cTn id="71" dur="50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3611"/>
                                        </p:animMotion>
                                        <p:animRot by="1500000">
                                          <p:cBhvr>
                                            <p:cTn id="72" dur="2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73" dur="250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74" dur="250" fill="hold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75" dur="250" fill="hold">
                                              <p:stCondLst>
                                                <p:cond delay="75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3" fill="hold">
                          <p:stCondLst>
                            <p:cond delay="indefinite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7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26" grpId="0" animBg="1"/>
          <p:bldP spid="30" grpId="0" animBg="1"/>
          <p:bldP spid="31" grpId="0" animBg="1"/>
          <p:bldP spid="32" grpId="0" animBg="1"/>
          <p:bldP spid="33" grpId="0" animBg="1"/>
          <p:bldP spid="34" grpId="0" animBg="1"/>
          <p:bldP spid="39" grpId="0" animBg="1"/>
          <p:bldP spid="40" grpId="0" animBg="1"/>
          <p:bldP spid="41" grpId="0" animBg="1"/>
          <p:bldP spid="42" grpId="0" animBg="1"/>
          <p:bldP spid="19" grpId="0" animBg="1"/>
          <p:bldP spid="9" grpId="0"/>
          <p:bldP spid="17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E9A751F-7ADA-42F6-A21A-CAED31675F5F}"/>
              </a:ext>
            </a:extLst>
          </p:cNvPr>
          <p:cNvSpPr/>
          <p:nvPr/>
        </p:nvSpPr>
        <p:spPr>
          <a:xfrm>
            <a:off x="1" y="1484027"/>
            <a:ext cx="12192000" cy="29980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CE2DF97-8D78-4727-B009-5C669075FF62}"/>
              </a:ext>
            </a:extLst>
          </p:cNvPr>
          <p:cNvSpPr/>
          <p:nvPr/>
        </p:nvSpPr>
        <p:spPr>
          <a:xfrm>
            <a:off x="1" y="4148607"/>
            <a:ext cx="12192000" cy="29980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5D7375F-3879-4DB8-890D-38BE5F4D8DE1}"/>
              </a:ext>
            </a:extLst>
          </p:cNvPr>
          <p:cNvSpPr txBox="1"/>
          <p:nvPr/>
        </p:nvSpPr>
        <p:spPr>
          <a:xfrm>
            <a:off x="614597" y="2458387"/>
            <a:ext cx="10867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rbel Light" panose="020B0303020204020204" pitchFamily="34" charset="0"/>
                <a:cs typeface="Biome Light" panose="020B0502040204020203" pitchFamily="34" charset="0"/>
              </a:rPr>
              <a:t>COMPARING FRACTIONS</a:t>
            </a:r>
          </a:p>
        </p:txBody>
      </p:sp>
    </p:spTree>
    <p:extLst>
      <p:ext uri="{BB962C8B-B14F-4D97-AF65-F5344CB8AC3E}">
        <p14:creationId xmlns:p14="http://schemas.microsoft.com/office/powerpoint/2010/main" val="166264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:push dir="u"/>
      </p:transition>
    </mc:Choice>
    <mc:Fallback xmlns="">
      <p:transition spd="slow" advClick="0" advTm="5000">
        <p:push dir="u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val 79">
            <a:extLst>
              <a:ext uri="{FF2B5EF4-FFF2-40B4-BE49-F238E27FC236}">
                <a16:creationId xmlns="" xmlns:a16="http://schemas.microsoft.com/office/drawing/2014/main" id="{88F71E38-EB0B-498F-89FD-7976FE0D3735}"/>
              </a:ext>
            </a:extLst>
          </p:cNvPr>
          <p:cNvSpPr/>
          <p:nvPr/>
        </p:nvSpPr>
        <p:spPr>
          <a:xfrm>
            <a:off x="4117606" y="1734765"/>
            <a:ext cx="1719617" cy="16109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E9A751F-7ADA-42F6-A21A-CAED31675F5F}"/>
              </a:ext>
            </a:extLst>
          </p:cNvPr>
          <p:cNvSpPr/>
          <p:nvPr/>
        </p:nvSpPr>
        <p:spPr>
          <a:xfrm>
            <a:off x="0" y="1"/>
            <a:ext cx="12192000" cy="25983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CE2DF97-8D78-4727-B009-5C669075FF62}"/>
              </a:ext>
            </a:extLst>
          </p:cNvPr>
          <p:cNvSpPr/>
          <p:nvPr/>
        </p:nvSpPr>
        <p:spPr>
          <a:xfrm>
            <a:off x="0" y="909357"/>
            <a:ext cx="12192000" cy="29980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5D7375F-3879-4DB8-890D-38BE5F4D8DE1}"/>
              </a:ext>
            </a:extLst>
          </p:cNvPr>
          <p:cNvSpPr txBox="1"/>
          <p:nvPr/>
        </p:nvSpPr>
        <p:spPr>
          <a:xfrm>
            <a:off x="929062" y="115238"/>
            <a:ext cx="10867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orbel Light" panose="020B0303020204020204" pitchFamily="34" charset="0"/>
                <a:cs typeface="Biome Light" panose="020B0502040204020203" pitchFamily="34" charset="0"/>
              </a:rPr>
              <a:t>COMPARING FRACTIONS</a:t>
            </a:r>
          </a:p>
        </p:txBody>
      </p:sp>
      <p:sp>
        <p:nvSpPr>
          <p:cNvPr id="9" name="Thought Bubble: Cloud 8">
            <a:extLst>
              <a:ext uri="{FF2B5EF4-FFF2-40B4-BE49-F238E27FC236}">
                <a16:creationId xmlns="" xmlns:a16="http://schemas.microsoft.com/office/drawing/2014/main" id="{1FBF1A90-FF4C-4F57-A1DC-1E00A08AE574}"/>
              </a:ext>
            </a:extLst>
          </p:cNvPr>
          <p:cNvSpPr/>
          <p:nvPr/>
        </p:nvSpPr>
        <p:spPr>
          <a:xfrm rot="333727">
            <a:off x="-54757" y="897512"/>
            <a:ext cx="2746565" cy="2223457"/>
          </a:xfrm>
          <a:prstGeom prst="cloudCallou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B8BFB5E-954E-45D2-BE2C-D05E43FD5D85}"/>
              </a:ext>
            </a:extLst>
          </p:cNvPr>
          <p:cNvSpPr txBox="1"/>
          <p:nvPr/>
        </p:nvSpPr>
        <p:spPr>
          <a:xfrm>
            <a:off x="232012" y="1806686"/>
            <a:ext cx="2403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How do we compare fractions?</a:t>
            </a:r>
          </a:p>
        </p:txBody>
      </p:sp>
      <p:pic>
        <p:nvPicPr>
          <p:cNvPr id="18" name="Picture 17" descr="Question Zutto">
            <a:extLst>
              <a:ext uri="{FF2B5EF4-FFF2-40B4-BE49-F238E27FC236}">
                <a16:creationId xmlns="" xmlns:a16="http://schemas.microsoft.com/office/drawing/2014/main" id="{A9AC0131-CA79-4131-B8C6-B311CBCBB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07" y="3429000"/>
            <a:ext cx="2210939" cy="221093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C87D399B-0352-4E0F-957E-FA7E7A9D16A9}"/>
              </a:ext>
            </a:extLst>
          </p:cNvPr>
          <p:cNvSpPr txBox="1"/>
          <p:nvPr/>
        </p:nvSpPr>
        <p:spPr>
          <a:xfrm>
            <a:off x="2314016" y="3755473"/>
            <a:ext cx="81477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it’s </a:t>
            </a:r>
            <a:r>
              <a:rPr lang="en-US" sz="2800" b="1" dirty="0"/>
              <a:t>different denominators </a:t>
            </a:r>
            <a:r>
              <a:rPr lang="en-US" sz="2800" dirty="0"/>
              <a:t>look at the </a:t>
            </a:r>
            <a:r>
              <a:rPr lang="en-US" sz="2800" dirty="0">
                <a:solidFill>
                  <a:srgbClr val="FF0000"/>
                </a:solidFill>
              </a:rPr>
              <a:t>smaller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denominator.</a:t>
            </a:r>
            <a:r>
              <a:rPr lang="en-US" sz="2800" dirty="0"/>
              <a:t> It’s the </a:t>
            </a:r>
            <a:r>
              <a:rPr lang="en-US" sz="2800" dirty="0">
                <a:solidFill>
                  <a:srgbClr val="FF0000"/>
                </a:solidFill>
              </a:rPr>
              <a:t>BIGGER FRACTION</a:t>
            </a:r>
            <a:r>
              <a:rPr lang="en-US" sz="2800" dirty="0"/>
              <a:t>. </a:t>
            </a:r>
          </a:p>
        </p:txBody>
      </p:sp>
      <p:sp>
        <p:nvSpPr>
          <p:cNvPr id="35" name="Partial Circle 34">
            <a:extLst>
              <a:ext uri="{FF2B5EF4-FFF2-40B4-BE49-F238E27FC236}">
                <a16:creationId xmlns="" xmlns:a16="http://schemas.microsoft.com/office/drawing/2014/main" id="{0534AF0E-FBC7-49F1-A60B-538BCFE0B903}"/>
              </a:ext>
            </a:extLst>
          </p:cNvPr>
          <p:cNvSpPr/>
          <p:nvPr/>
        </p:nvSpPr>
        <p:spPr>
          <a:xfrm>
            <a:off x="4080517" y="1734765"/>
            <a:ext cx="1719617" cy="1610914"/>
          </a:xfrm>
          <a:prstGeom prst="pie">
            <a:avLst>
              <a:gd name="adj1" fmla="val 5413550"/>
              <a:gd name="adj2" fmla="val 1609739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="" xmlns:a16="http://schemas.microsoft.com/office/drawing/2014/main" id="{1770FF23-27F9-46A2-A6F8-2C81FC0F013C}"/>
              </a:ext>
            </a:extLst>
          </p:cNvPr>
          <p:cNvSpPr/>
          <p:nvPr/>
        </p:nvSpPr>
        <p:spPr>
          <a:xfrm>
            <a:off x="8142513" y="1746898"/>
            <a:ext cx="1719617" cy="161091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Partial Circle 68">
            <a:extLst>
              <a:ext uri="{FF2B5EF4-FFF2-40B4-BE49-F238E27FC236}">
                <a16:creationId xmlns="" xmlns:a16="http://schemas.microsoft.com/office/drawing/2014/main" id="{AE3E634B-2A9E-4321-9C72-518D228B9AED}"/>
              </a:ext>
            </a:extLst>
          </p:cNvPr>
          <p:cNvSpPr/>
          <p:nvPr/>
        </p:nvSpPr>
        <p:spPr>
          <a:xfrm>
            <a:off x="8142513" y="1746898"/>
            <a:ext cx="1719617" cy="1610914"/>
          </a:xfrm>
          <a:prstGeom prst="pie">
            <a:avLst>
              <a:gd name="adj1" fmla="val 10825566"/>
              <a:gd name="adj2" fmla="val 1618753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="" xmlns:a16="http://schemas.microsoft.com/office/drawing/2014/main" id="{DD6807C0-6FF1-4D9C-8690-0BA4A375A9D3}"/>
              </a:ext>
            </a:extLst>
          </p:cNvPr>
          <p:cNvCxnSpPr>
            <a:cxnSpLocks/>
          </p:cNvCxnSpPr>
          <p:nvPr/>
        </p:nvCxnSpPr>
        <p:spPr>
          <a:xfrm>
            <a:off x="8142512" y="2552355"/>
            <a:ext cx="17196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A7F45F78-A736-476E-B863-3CFF650E976F}"/>
              </a:ext>
            </a:extLst>
          </p:cNvPr>
          <p:cNvCxnSpPr>
            <a:cxnSpLocks/>
            <a:stCxn id="69" idx="3"/>
            <a:endCxn id="69" idx="3"/>
          </p:cNvCxnSpPr>
          <p:nvPr/>
        </p:nvCxnSpPr>
        <p:spPr>
          <a:xfrm>
            <a:off x="9002322" y="174689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A33D1894-E09B-446E-A4D4-D6BEA8603A9D}"/>
              </a:ext>
            </a:extLst>
          </p:cNvPr>
          <p:cNvSpPr txBox="1"/>
          <p:nvPr/>
        </p:nvSpPr>
        <p:spPr>
          <a:xfrm>
            <a:off x="10741207" y="2009240"/>
            <a:ext cx="1250326" cy="28623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Use </a:t>
            </a:r>
            <a:r>
              <a:rPr lang="en-US" sz="2000" dirty="0">
                <a:solidFill>
                  <a:srgbClr val="FF0000"/>
                </a:solidFill>
              </a:rPr>
              <a:t>GREATER THAN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C000"/>
                </a:solidFill>
              </a:rPr>
              <a:t>LESS THAN </a:t>
            </a:r>
            <a:r>
              <a:rPr lang="en-US" sz="2000" dirty="0"/>
              <a:t>SYMBOLS</a:t>
            </a:r>
          </a:p>
          <a:p>
            <a:r>
              <a:rPr lang="en-US" sz="2000" dirty="0"/>
              <a:t>When you </a:t>
            </a:r>
            <a:r>
              <a:rPr lang="en-US" sz="2000" dirty="0">
                <a:highlight>
                  <a:srgbClr val="00FF00"/>
                </a:highlight>
              </a:rPr>
              <a:t>COMPARE</a:t>
            </a:r>
            <a:r>
              <a:rPr lang="en-US" sz="2000" dirty="0"/>
              <a:t> fractions.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E043E8C6-BC13-4C52-9890-9341E6FFFF68}"/>
              </a:ext>
            </a:extLst>
          </p:cNvPr>
          <p:cNvSpPr txBox="1"/>
          <p:nvPr/>
        </p:nvSpPr>
        <p:spPr>
          <a:xfrm>
            <a:off x="4433135" y="2266646"/>
            <a:ext cx="1014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1/2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B419D324-DE3C-458F-AAC5-07C9A3174474}"/>
              </a:ext>
            </a:extLst>
          </p:cNvPr>
          <p:cNvSpPr txBox="1"/>
          <p:nvPr/>
        </p:nvSpPr>
        <p:spPr>
          <a:xfrm>
            <a:off x="8267075" y="2115300"/>
            <a:ext cx="735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1/4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="" xmlns:a16="http://schemas.microsoft.com/office/drawing/2014/main" id="{D3D26900-C483-4D48-A1FE-33B1F4ECAA65}"/>
              </a:ext>
            </a:extLst>
          </p:cNvPr>
          <p:cNvCxnSpPr>
            <a:cxnSpLocks/>
            <a:stCxn id="68" idx="0"/>
            <a:endCxn id="68" idx="4"/>
          </p:cNvCxnSpPr>
          <p:nvPr/>
        </p:nvCxnSpPr>
        <p:spPr>
          <a:xfrm>
            <a:off x="9002322" y="1746898"/>
            <a:ext cx="0" cy="16109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B76E3C2B-7BDD-4331-B5A6-B15972AE105F}"/>
              </a:ext>
            </a:extLst>
          </p:cNvPr>
          <p:cNvSpPr txBox="1"/>
          <p:nvPr/>
        </p:nvSpPr>
        <p:spPr>
          <a:xfrm>
            <a:off x="6231534" y="1958868"/>
            <a:ext cx="1151149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81692864"/>
      </p:ext>
    </p:extLst>
  </p:cSld>
  <p:clrMapOvr>
    <a:masterClrMapping/>
  </p:clrMapOvr>
  <p:transition xmlns:p14="http://schemas.microsoft.com/office/powerpoint/2010/main" spd="slow" advClick="0" advTm="20000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E9A751F-7ADA-42F6-A21A-CAED31675F5F}"/>
              </a:ext>
            </a:extLst>
          </p:cNvPr>
          <p:cNvSpPr/>
          <p:nvPr/>
        </p:nvSpPr>
        <p:spPr>
          <a:xfrm>
            <a:off x="0" y="1"/>
            <a:ext cx="12192000" cy="25983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CE2DF97-8D78-4727-B009-5C669075FF62}"/>
              </a:ext>
            </a:extLst>
          </p:cNvPr>
          <p:cNvSpPr/>
          <p:nvPr/>
        </p:nvSpPr>
        <p:spPr>
          <a:xfrm>
            <a:off x="0" y="909357"/>
            <a:ext cx="12192000" cy="29980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5D7375F-3879-4DB8-890D-38BE5F4D8DE1}"/>
              </a:ext>
            </a:extLst>
          </p:cNvPr>
          <p:cNvSpPr txBox="1"/>
          <p:nvPr/>
        </p:nvSpPr>
        <p:spPr>
          <a:xfrm>
            <a:off x="929062" y="115238"/>
            <a:ext cx="10867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orbel Light" panose="020B0303020204020204" pitchFamily="34" charset="0"/>
                <a:cs typeface="Biome Light" panose="020B0502040204020203" pitchFamily="34" charset="0"/>
              </a:rPr>
              <a:t>COMPARING FRACTIONS</a:t>
            </a: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AC21D358-DA1C-4A8C-9E34-CC08DDCB150A}"/>
              </a:ext>
            </a:extLst>
          </p:cNvPr>
          <p:cNvSpPr/>
          <p:nvPr/>
        </p:nvSpPr>
        <p:spPr>
          <a:xfrm>
            <a:off x="4178092" y="1664976"/>
            <a:ext cx="1719617" cy="166841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hought Bubble: Cloud 8">
            <a:extLst>
              <a:ext uri="{FF2B5EF4-FFF2-40B4-BE49-F238E27FC236}">
                <a16:creationId xmlns="" xmlns:a16="http://schemas.microsoft.com/office/drawing/2014/main" id="{1FBF1A90-FF4C-4F57-A1DC-1E00A08AE574}"/>
              </a:ext>
            </a:extLst>
          </p:cNvPr>
          <p:cNvSpPr/>
          <p:nvPr/>
        </p:nvSpPr>
        <p:spPr>
          <a:xfrm rot="333727">
            <a:off x="-54757" y="897512"/>
            <a:ext cx="2746565" cy="2223457"/>
          </a:xfrm>
          <a:prstGeom prst="cloudCallou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B8BFB5E-954E-45D2-BE2C-D05E43FD5D85}"/>
              </a:ext>
            </a:extLst>
          </p:cNvPr>
          <p:cNvSpPr txBox="1"/>
          <p:nvPr/>
        </p:nvSpPr>
        <p:spPr>
          <a:xfrm>
            <a:off x="232012" y="1806686"/>
            <a:ext cx="2403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How do we compare fractions?</a:t>
            </a:r>
          </a:p>
        </p:txBody>
      </p:sp>
      <p:pic>
        <p:nvPicPr>
          <p:cNvPr id="18" name="Picture 17" descr="Question Zutto">
            <a:extLst>
              <a:ext uri="{FF2B5EF4-FFF2-40B4-BE49-F238E27FC236}">
                <a16:creationId xmlns="" xmlns:a16="http://schemas.microsoft.com/office/drawing/2014/main" id="{A9AC0131-CA79-4131-B8C6-B311CBCBB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07" y="3429000"/>
            <a:ext cx="2210939" cy="221093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C87D399B-0352-4E0F-957E-FA7E7A9D16A9}"/>
              </a:ext>
            </a:extLst>
          </p:cNvPr>
          <p:cNvSpPr txBox="1"/>
          <p:nvPr/>
        </p:nvSpPr>
        <p:spPr>
          <a:xfrm>
            <a:off x="2970088" y="3652445"/>
            <a:ext cx="81477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it is </a:t>
            </a:r>
            <a:r>
              <a:rPr lang="en-US" sz="2800" b="1" dirty="0"/>
              <a:t>different numerators </a:t>
            </a:r>
            <a:r>
              <a:rPr lang="en-US" sz="2800" dirty="0"/>
              <a:t>look at the numbers  the way you would compare numbers that are </a:t>
            </a:r>
            <a:r>
              <a:rPr lang="en-US" sz="2800" dirty="0">
                <a:highlight>
                  <a:srgbClr val="FFFF00"/>
                </a:highlight>
              </a:rPr>
              <a:t>NOT fractions.</a:t>
            </a:r>
          </a:p>
        </p:txBody>
      </p:sp>
      <p:sp>
        <p:nvSpPr>
          <p:cNvPr id="35" name="Partial Circle 34">
            <a:extLst>
              <a:ext uri="{FF2B5EF4-FFF2-40B4-BE49-F238E27FC236}">
                <a16:creationId xmlns="" xmlns:a16="http://schemas.microsoft.com/office/drawing/2014/main" id="{0534AF0E-FBC7-49F1-A60B-538BCFE0B903}"/>
              </a:ext>
            </a:extLst>
          </p:cNvPr>
          <p:cNvSpPr/>
          <p:nvPr/>
        </p:nvSpPr>
        <p:spPr>
          <a:xfrm>
            <a:off x="4190963" y="1672633"/>
            <a:ext cx="1698039" cy="1675478"/>
          </a:xfrm>
          <a:prstGeom prst="pie">
            <a:avLst>
              <a:gd name="adj1" fmla="val 21558656"/>
              <a:gd name="adj2" fmla="val 161763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="" xmlns:a16="http://schemas.microsoft.com/office/drawing/2014/main" id="{1770FF23-27F9-46A2-A6F8-2C81FC0F013C}"/>
              </a:ext>
            </a:extLst>
          </p:cNvPr>
          <p:cNvSpPr/>
          <p:nvPr/>
        </p:nvSpPr>
        <p:spPr>
          <a:xfrm>
            <a:off x="8142512" y="1637926"/>
            <a:ext cx="1719617" cy="161091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Partial Circle 68">
            <a:extLst>
              <a:ext uri="{FF2B5EF4-FFF2-40B4-BE49-F238E27FC236}">
                <a16:creationId xmlns="" xmlns:a16="http://schemas.microsoft.com/office/drawing/2014/main" id="{AE3E634B-2A9E-4321-9C72-518D228B9AED}"/>
              </a:ext>
            </a:extLst>
          </p:cNvPr>
          <p:cNvSpPr/>
          <p:nvPr/>
        </p:nvSpPr>
        <p:spPr>
          <a:xfrm>
            <a:off x="8130372" y="1644604"/>
            <a:ext cx="1719617" cy="1610914"/>
          </a:xfrm>
          <a:prstGeom prst="pie">
            <a:avLst>
              <a:gd name="adj1" fmla="val 10787612"/>
              <a:gd name="adj2" fmla="val 16135575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="" xmlns:a16="http://schemas.microsoft.com/office/drawing/2014/main" id="{DD6807C0-6FF1-4D9C-8690-0BA4A375A9D3}"/>
              </a:ext>
            </a:extLst>
          </p:cNvPr>
          <p:cNvCxnSpPr>
            <a:cxnSpLocks/>
          </p:cNvCxnSpPr>
          <p:nvPr/>
        </p:nvCxnSpPr>
        <p:spPr>
          <a:xfrm>
            <a:off x="8142513" y="2450061"/>
            <a:ext cx="17196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A7F45F78-A736-476E-B863-3CFF650E976F}"/>
              </a:ext>
            </a:extLst>
          </p:cNvPr>
          <p:cNvCxnSpPr>
            <a:cxnSpLocks/>
            <a:stCxn id="69" idx="3"/>
            <a:endCxn id="69" idx="3"/>
          </p:cNvCxnSpPr>
          <p:nvPr/>
        </p:nvCxnSpPr>
        <p:spPr>
          <a:xfrm>
            <a:off x="8990181" y="16446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="" xmlns:a16="http://schemas.microsoft.com/office/drawing/2014/main" id="{C4719E98-0D4C-4A30-847F-9446FC91002D}"/>
              </a:ext>
            </a:extLst>
          </p:cNvPr>
          <p:cNvCxnSpPr>
            <a:cxnSpLocks/>
            <a:stCxn id="69" idx="3"/>
            <a:endCxn id="69" idx="1"/>
          </p:cNvCxnSpPr>
          <p:nvPr/>
        </p:nvCxnSpPr>
        <p:spPr>
          <a:xfrm>
            <a:off x="8990181" y="1644604"/>
            <a:ext cx="0" cy="161091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2A6AEF-BCCC-4D6E-8C3E-1D3A1B8F484C}"/>
              </a:ext>
            </a:extLst>
          </p:cNvPr>
          <p:cNvSpPr txBox="1"/>
          <p:nvPr/>
        </p:nvSpPr>
        <p:spPr>
          <a:xfrm>
            <a:off x="4934316" y="1887067"/>
            <a:ext cx="91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3/4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4C5A62EC-89F1-4E16-9B5C-60560C09A2DB}"/>
              </a:ext>
            </a:extLst>
          </p:cNvPr>
          <p:cNvSpPr txBox="1"/>
          <p:nvPr/>
        </p:nvSpPr>
        <p:spPr>
          <a:xfrm>
            <a:off x="8846130" y="1834449"/>
            <a:ext cx="10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2/4</a:t>
            </a:r>
          </a:p>
        </p:txBody>
      </p:sp>
      <p:sp>
        <p:nvSpPr>
          <p:cNvPr id="29" name="Partial Circle 28">
            <a:extLst>
              <a:ext uri="{FF2B5EF4-FFF2-40B4-BE49-F238E27FC236}">
                <a16:creationId xmlns="" xmlns:a16="http://schemas.microsoft.com/office/drawing/2014/main" id="{1DD9C21E-08A1-44BE-9052-E64708790148}"/>
              </a:ext>
            </a:extLst>
          </p:cNvPr>
          <p:cNvSpPr/>
          <p:nvPr/>
        </p:nvSpPr>
        <p:spPr>
          <a:xfrm rot="16200000">
            <a:off x="8192936" y="1589644"/>
            <a:ext cx="1606629" cy="1707478"/>
          </a:xfrm>
          <a:prstGeom prst="pie">
            <a:avLst>
              <a:gd name="adj1" fmla="val 10795731"/>
              <a:gd name="adj2" fmla="val 1612497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2F13A936-DE52-4DD6-BCCE-E383AEC5C6A6}"/>
              </a:ext>
            </a:extLst>
          </p:cNvPr>
          <p:cNvCxnSpPr>
            <a:cxnSpLocks/>
            <a:stCxn id="35" idx="3"/>
            <a:endCxn id="35" idx="1"/>
          </p:cNvCxnSpPr>
          <p:nvPr/>
        </p:nvCxnSpPr>
        <p:spPr>
          <a:xfrm>
            <a:off x="5039983" y="1672633"/>
            <a:ext cx="0" cy="16754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="" xmlns:a16="http://schemas.microsoft.com/office/drawing/2014/main" id="{A600F487-6904-4641-8D64-61514CE37D9A}"/>
              </a:ext>
            </a:extLst>
          </p:cNvPr>
          <p:cNvCxnSpPr>
            <a:cxnSpLocks/>
            <a:stCxn id="35" idx="2"/>
          </p:cNvCxnSpPr>
          <p:nvPr/>
        </p:nvCxnSpPr>
        <p:spPr>
          <a:xfrm flipV="1">
            <a:off x="4190963" y="2508308"/>
            <a:ext cx="1715453" cy="2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7DFB630C-2E8D-4732-B968-06F74BBD1FEB}"/>
              </a:ext>
            </a:extLst>
          </p:cNvPr>
          <p:cNvSpPr txBox="1"/>
          <p:nvPr/>
        </p:nvSpPr>
        <p:spPr>
          <a:xfrm>
            <a:off x="6480170" y="1887067"/>
            <a:ext cx="1151149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082201042"/>
      </p:ext>
    </p:extLst>
  </p:cSld>
  <p:clrMapOvr>
    <a:masterClrMapping/>
  </p:clrMapOvr>
  <p:transition xmlns:p14="http://schemas.microsoft.com/office/powerpoint/2010/main" spd="slow" advClick="0" advTm="20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E9A751F-7ADA-42F6-A21A-CAED31675F5F}"/>
              </a:ext>
            </a:extLst>
          </p:cNvPr>
          <p:cNvSpPr/>
          <p:nvPr/>
        </p:nvSpPr>
        <p:spPr>
          <a:xfrm>
            <a:off x="-144972" y="1484027"/>
            <a:ext cx="12496867" cy="2998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CE2DF97-8D78-4727-B009-5C669075FF62}"/>
              </a:ext>
            </a:extLst>
          </p:cNvPr>
          <p:cNvSpPr/>
          <p:nvPr/>
        </p:nvSpPr>
        <p:spPr>
          <a:xfrm>
            <a:off x="-144974" y="4148607"/>
            <a:ext cx="12496869" cy="2998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5D7375F-3879-4DB8-890D-38BE5F4D8DE1}"/>
              </a:ext>
            </a:extLst>
          </p:cNvPr>
          <p:cNvSpPr txBox="1"/>
          <p:nvPr/>
        </p:nvSpPr>
        <p:spPr>
          <a:xfrm>
            <a:off x="614597" y="2458387"/>
            <a:ext cx="10867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rbel Light" panose="020B0303020204020204" pitchFamily="34" charset="0"/>
                <a:cs typeface="Biome Light" panose="020B0502040204020203" pitchFamily="34" charset="0"/>
              </a:rPr>
              <a:t>EQUIVALENT FRACTIONS</a:t>
            </a:r>
          </a:p>
        </p:txBody>
      </p:sp>
    </p:spTree>
    <p:extLst>
      <p:ext uri="{BB962C8B-B14F-4D97-AF65-F5344CB8AC3E}">
        <p14:creationId xmlns:p14="http://schemas.microsoft.com/office/powerpoint/2010/main" val="226520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E9A751F-7ADA-42F6-A21A-CAED31675F5F}"/>
              </a:ext>
            </a:extLst>
          </p:cNvPr>
          <p:cNvSpPr/>
          <p:nvPr/>
        </p:nvSpPr>
        <p:spPr>
          <a:xfrm>
            <a:off x="-152434" y="-1"/>
            <a:ext cx="12496867" cy="2998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CE2DF97-8D78-4727-B009-5C669075FF62}"/>
              </a:ext>
            </a:extLst>
          </p:cNvPr>
          <p:cNvSpPr/>
          <p:nvPr/>
        </p:nvSpPr>
        <p:spPr>
          <a:xfrm>
            <a:off x="-152436" y="1015662"/>
            <a:ext cx="12496869" cy="2998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5D7375F-3879-4DB8-890D-38BE5F4D8DE1}"/>
              </a:ext>
            </a:extLst>
          </p:cNvPr>
          <p:cNvSpPr txBox="1"/>
          <p:nvPr/>
        </p:nvSpPr>
        <p:spPr>
          <a:xfrm>
            <a:off x="662065" y="149901"/>
            <a:ext cx="10867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rbel Light" panose="020B0303020204020204" pitchFamily="34" charset="0"/>
                <a:cs typeface="Biome Light" panose="020B0502040204020203" pitchFamily="34" charset="0"/>
              </a:rPr>
              <a:t>EQUIVALENT FRACTIONS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E939E8-8E9A-4C5C-AE98-658A6596892B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957754" y="2274946"/>
            <a:ext cx="14090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hought Bubble: Cloud 13">
            <a:extLst>
              <a:ext uri="{FF2B5EF4-FFF2-40B4-BE49-F238E27FC236}">
                <a16:creationId xmlns="" xmlns:a16="http://schemas.microsoft.com/office/drawing/2014/main" id="{C8A68214-1E0D-4447-8F57-999CFCB27689}"/>
              </a:ext>
            </a:extLst>
          </p:cNvPr>
          <p:cNvSpPr/>
          <p:nvPr/>
        </p:nvSpPr>
        <p:spPr>
          <a:xfrm rot="19410759">
            <a:off x="9006648" y="1749511"/>
            <a:ext cx="2806510" cy="2199284"/>
          </a:xfrm>
          <a:prstGeom prst="cloudCallou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</a:t>
            </a:r>
          </a:p>
        </p:txBody>
      </p:sp>
      <p:pic>
        <p:nvPicPr>
          <p:cNvPr id="15" name="Picture 14" descr="Question Zutto">
            <a:extLst>
              <a:ext uri="{FF2B5EF4-FFF2-40B4-BE49-F238E27FC236}">
                <a16:creationId xmlns="" xmlns:a16="http://schemas.microsoft.com/office/drawing/2014/main" id="{374543D3-2288-4E71-90BB-789186A9C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222" y="4326813"/>
            <a:ext cx="2210939" cy="22109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590D883-99EF-4137-B1C0-20B024735EFF}"/>
              </a:ext>
            </a:extLst>
          </p:cNvPr>
          <p:cNvSpPr txBox="1"/>
          <p:nvPr/>
        </p:nvSpPr>
        <p:spPr>
          <a:xfrm>
            <a:off x="9791207" y="2031325"/>
            <a:ext cx="16453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is an </a:t>
            </a:r>
            <a:r>
              <a:rPr lang="en-US" sz="2000" dirty="0">
                <a:highlight>
                  <a:srgbClr val="FFFF00"/>
                </a:highlight>
              </a:rPr>
              <a:t>EQUIVALENT</a:t>
            </a:r>
            <a:r>
              <a:rPr lang="en-US" sz="2000" dirty="0"/>
              <a:t> FRACTION?</a:t>
            </a:r>
          </a:p>
          <a:p>
            <a:r>
              <a:rPr lang="en-US" sz="2000" dirty="0"/>
              <a:t>How do you know?</a:t>
            </a:r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8030F0CC-1F65-4E29-A448-E78690F22405}"/>
              </a:ext>
            </a:extLst>
          </p:cNvPr>
          <p:cNvSpPr/>
          <p:nvPr/>
        </p:nvSpPr>
        <p:spPr>
          <a:xfrm>
            <a:off x="5845596" y="3003965"/>
            <a:ext cx="1417242" cy="1469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tial Circle 21">
            <a:extLst>
              <a:ext uri="{FF2B5EF4-FFF2-40B4-BE49-F238E27FC236}">
                <a16:creationId xmlns="" xmlns:a16="http://schemas.microsoft.com/office/drawing/2014/main" id="{4656BFAB-A58A-4328-8E61-D4C587591241}"/>
              </a:ext>
            </a:extLst>
          </p:cNvPr>
          <p:cNvSpPr/>
          <p:nvPr/>
        </p:nvSpPr>
        <p:spPr>
          <a:xfrm>
            <a:off x="5842768" y="3012737"/>
            <a:ext cx="1409075" cy="1461154"/>
          </a:xfrm>
          <a:prstGeom prst="pie">
            <a:avLst>
              <a:gd name="adj1" fmla="val 48627"/>
              <a:gd name="adj2" fmla="val 1083952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31B7BEB8-308E-445B-8601-E1B9BC2751A6}"/>
              </a:ext>
            </a:extLst>
          </p:cNvPr>
          <p:cNvCxnSpPr>
            <a:cxnSpLocks/>
          </p:cNvCxnSpPr>
          <p:nvPr/>
        </p:nvCxnSpPr>
        <p:spPr>
          <a:xfrm>
            <a:off x="6517583" y="3039240"/>
            <a:ext cx="36634" cy="14611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="" xmlns:a16="http://schemas.microsoft.com/office/drawing/2014/main" id="{B26ABF42-35AE-44C3-AB0E-A3C39ED9E967}"/>
              </a:ext>
            </a:extLst>
          </p:cNvPr>
          <p:cNvCxnSpPr>
            <a:stCxn id="22" idx="2"/>
            <a:endCxn id="22" idx="0"/>
          </p:cNvCxnSpPr>
          <p:nvPr/>
        </p:nvCxnSpPr>
        <p:spPr>
          <a:xfrm>
            <a:off x="5842768" y="3743314"/>
            <a:ext cx="14090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="" xmlns:a16="http://schemas.microsoft.com/office/drawing/2014/main" id="{0369C4C4-8812-4AEE-9982-A97BB36BBA7F}"/>
              </a:ext>
            </a:extLst>
          </p:cNvPr>
          <p:cNvCxnSpPr>
            <a:cxnSpLocks/>
          </p:cNvCxnSpPr>
          <p:nvPr/>
        </p:nvCxnSpPr>
        <p:spPr>
          <a:xfrm>
            <a:off x="6034819" y="3242841"/>
            <a:ext cx="1052673" cy="10274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B100B025-BB62-4C26-AAAE-AD329B483CC5}"/>
              </a:ext>
            </a:extLst>
          </p:cNvPr>
          <p:cNvCxnSpPr>
            <a:stCxn id="21" idx="7"/>
          </p:cNvCxnSpPr>
          <p:nvPr/>
        </p:nvCxnSpPr>
        <p:spPr>
          <a:xfrm flipH="1">
            <a:off x="6095998" y="3219231"/>
            <a:ext cx="959290" cy="10510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="" xmlns:a16="http://schemas.microsoft.com/office/drawing/2014/main" id="{ABE61290-845D-4C8B-A367-1225A269503D}"/>
              </a:ext>
            </a:extLst>
          </p:cNvPr>
          <p:cNvSpPr/>
          <p:nvPr/>
        </p:nvSpPr>
        <p:spPr>
          <a:xfrm>
            <a:off x="962286" y="1502906"/>
            <a:ext cx="1409075" cy="15363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tial Circle 4">
            <a:extLst>
              <a:ext uri="{FF2B5EF4-FFF2-40B4-BE49-F238E27FC236}">
                <a16:creationId xmlns="" xmlns:a16="http://schemas.microsoft.com/office/drawing/2014/main" id="{9359BD46-9238-4690-9379-FBED785E8659}"/>
              </a:ext>
            </a:extLst>
          </p:cNvPr>
          <p:cNvSpPr/>
          <p:nvPr/>
        </p:nvSpPr>
        <p:spPr>
          <a:xfrm>
            <a:off x="957754" y="1506779"/>
            <a:ext cx="1409076" cy="1536334"/>
          </a:xfrm>
          <a:prstGeom prst="pie">
            <a:avLst>
              <a:gd name="adj1" fmla="val 5438613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8A5537E4-4BE9-4163-8A36-714142B0B29A}"/>
              </a:ext>
            </a:extLst>
          </p:cNvPr>
          <p:cNvCxnSpPr>
            <a:cxnSpLocks/>
          </p:cNvCxnSpPr>
          <p:nvPr/>
        </p:nvCxnSpPr>
        <p:spPr>
          <a:xfrm flipV="1">
            <a:off x="955487" y="2290251"/>
            <a:ext cx="1413607" cy="38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="" xmlns:a16="http://schemas.microsoft.com/office/drawing/2014/main" id="{3E5CE6AB-CAA4-4DFB-877B-EDE96DCBE24E}"/>
              </a:ext>
            </a:extLst>
          </p:cNvPr>
          <p:cNvSpPr/>
          <p:nvPr/>
        </p:nvSpPr>
        <p:spPr>
          <a:xfrm>
            <a:off x="3657600" y="1522084"/>
            <a:ext cx="1409075" cy="15363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tial Circle 5">
            <a:extLst>
              <a:ext uri="{FF2B5EF4-FFF2-40B4-BE49-F238E27FC236}">
                <a16:creationId xmlns="" xmlns:a16="http://schemas.microsoft.com/office/drawing/2014/main" id="{75B180D8-546D-4BA7-9BDA-80C25317DE12}"/>
              </a:ext>
            </a:extLst>
          </p:cNvPr>
          <p:cNvSpPr/>
          <p:nvPr/>
        </p:nvSpPr>
        <p:spPr>
          <a:xfrm>
            <a:off x="3657599" y="1525429"/>
            <a:ext cx="1409076" cy="1536334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BF514A4F-77E8-46DB-8663-E29B36D2B016}"/>
              </a:ext>
            </a:extLst>
          </p:cNvPr>
          <p:cNvSpPr/>
          <p:nvPr/>
        </p:nvSpPr>
        <p:spPr>
          <a:xfrm>
            <a:off x="2307770" y="3967641"/>
            <a:ext cx="1409075" cy="15363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Partial Circle 60">
            <a:extLst>
              <a:ext uri="{FF2B5EF4-FFF2-40B4-BE49-F238E27FC236}">
                <a16:creationId xmlns="" xmlns:a16="http://schemas.microsoft.com/office/drawing/2014/main" id="{EDE185EC-09EB-45D8-9AC0-60A7D926E32E}"/>
              </a:ext>
            </a:extLst>
          </p:cNvPr>
          <p:cNvSpPr/>
          <p:nvPr/>
        </p:nvSpPr>
        <p:spPr>
          <a:xfrm>
            <a:off x="2313251" y="4037549"/>
            <a:ext cx="1409075" cy="1466426"/>
          </a:xfrm>
          <a:prstGeom prst="pie">
            <a:avLst>
              <a:gd name="adj1" fmla="val 21568073"/>
              <a:gd name="adj2" fmla="val 10744241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2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>
            <a:extLst>
              <a:ext uri="{FF2B5EF4-FFF2-40B4-BE49-F238E27FC236}">
                <a16:creationId xmlns="" xmlns:a16="http://schemas.microsoft.com/office/drawing/2014/main" id="{DB4BA868-CD04-4CD5-8B92-3B89C13D32EA}"/>
              </a:ext>
            </a:extLst>
          </p:cNvPr>
          <p:cNvSpPr/>
          <p:nvPr/>
        </p:nvSpPr>
        <p:spPr>
          <a:xfrm>
            <a:off x="869417" y="4148197"/>
            <a:ext cx="1409075" cy="15363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E9A751F-7ADA-42F6-A21A-CAED31675F5F}"/>
              </a:ext>
            </a:extLst>
          </p:cNvPr>
          <p:cNvSpPr/>
          <p:nvPr/>
        </p:nvSpPr>
        <p:spPr>
          <a:xfrm>
            <a:off x="-152434" y="-1"/>
            <a:ext cx="12496867" cy="2998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CE2DF97-8D78-4727-B009-5C669075FF62}"/>
              </a:ext>
            </a:extLst>
          </p:cNvPr>
          <p:cNvSpPr/>
          <p:nvPr/>
        </p:nvSpPr>
        <p:spPr>
          <a:xfrm>
            <a:off x="-152436" y="1015662"/>
            <a:ext cx="12496869" cy="2998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5D7375F-3879-4DB8-890D-38BE5F4D8DE1}"/>
              </a:ext>
            </a:extLst>
          </p:cNvPr>
          <p:cNvSpPr txBox="1"/>
          <p:nvPr/>
        </p:nvSpPr>
        <p:spPr>
          <a:xfrm>
            <a:off x="662065" y="149901"/>
            <a:ext cx="10867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rbel Light" panose="020B0303020204020204" pitchFamily="34" charset="0"/>
                <a:cs typeface="Biome Light" panose="020B0502040204020203" pitchFamily="34" charset="0"/>
              </a:rPr>
              <a:t>EQUIVALENT FRACTIONS</a:t>
            </a:r>
          </a:p>
        </p:txBody>
      </p:sp>
      <p:sp>
        <p:nvSpPr>
          <p:cNvPr id="14" name="Thought Bubble: Cloud 13">
            <a:extLst>
              <a:ext uri="{FF2B5EF4-FFF2-40B4-BE49-F238E27FC236}">
                <a16:creationId xmlns="" xmlns:a16="http://schemas.microsoft.com/office/drawing/2014/main" id="{C8A68214-1E0D-4447-8F57-999CFCB27689}"/>
              </a:ext>
            </a:extLst>
          </p:cNvPr>
          <p:cNvSpPr/>
          <p:nvPr/>
        </p:nvSpPr>
        <p:spPr>
          <a:xfrm rot="19410759">
            <a:off x="9006648" y="1749511"/>
            <a:ext cx="2806510" cy="2199284"/>
          </a:xfrm>
          <a:prstGeom prst="cloudCallou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</a:t>
            </a:r>
          </a:p>
        </p:txBody>
      </p:sp>
      <p:pic>
        <p:nvPicPr>
          <p:cNvPr id="15" name="Picture 14" descr="Question Zutto">
            <a:extLst>
              <a:ext uri="{FF2B5EF4-FFF2-40B4-BE49-F238E27FC236}">
                <a16:creationId xmlns="" xmlns:a16="http://schemas.microsoft.com/office/drawing/2014/main" id="{374543D3-2288-4E71-90BB-789186A9C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222" y="4326813"/>
            <a:ext cx="2210939" cy="22109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590D883-99EF-4137-B1C0-20B024735EFF}"/>
              </a:ext>
            </a:extLst>
          </p:cNvPr>
          <p:cNvSpPr txBox="1"/>
          <p:nvPr/>
        </p:nvSpPr>
        <p:spPr>
          <a:xfrm>
            <a:off x="9791207" y="2031325"/>
            <a:ext cx="16453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is an </a:t>
            </a:r>
            <a:r>
              <a:rPr lang="en-US" sz="2000" dirty="0">
                <a:highlight>
                  <a:srgbClr val="FFFF00"/>
                </a:highlight>
              </a:rPr>
              <a:t>EQUIVALENT</a:t>
            </a:r>
            <a:r>
              <a:rPr lang="en-US" sz="2000" dirty="0"/>
              <a:t> FRACTION?</a:t>
            </a:r>
          </a:p>
          <a:p>
            <a:r>
              <a:rPr lang="en-US" sz="2000" dirty="0"/>
              <a:t>How do you know?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2A5E7587-6C99-4DC3-9E5D-244FB4EE05B2}"/>
              </a:ext>
            </a:extLst>
          </p:cNvPr>
          <p:cNvSpPr txBox="1"/>
          <p:nvPr/>
        </p:nvSpPr>
        <p:spPr>
          <a:xfrm>
            <a:off x="4674436" y="1369086"/>
            <a:ext cx="4434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EQUIVALENT</a:t>
            </a:r>
            <a:r>
              <a:rPr lang="en-US" sz="2400" dirty="0"/>
              <a:t> Fractions are </a:t>
            </a:r>
            <a:r>
              <a:rPr lang="en-US" sz="2400" dirty="0">
                <a:solidFill>
                  <a:srgbClr val="FF0000"/>
                </a:solidFill>
              </a:rPr>
              <a:t>DIFFERENT</a:t>
            </a:r>
            <a:r>
              <a:rPr lang="en-US" sz="2400" dirty="0"/>
              <a:t> fractions that name the </a:t>
            </a:r>
            <a:r>
              <a:rPr lang="en-US" sz="2400" dirty="0">
                <a:highlight>
                  <a:srgbClr val="00FF00"/>
                </a:highlight>
              </a:rPr>
              <a:t>same</a:t>
            </a:r>
            <a:r>
              <a:rPr lang="en-US" sz="2400" dirty="0"/>
              <a:t> number.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8030F0CC-1F65-4E29-A448-E78690F22405}"/>
              </a:ext>
            </a:extLst>
          </p:cNvPr>
          <p:cNvSpPr/>
          <p:nvPr/>
        </p:nvSpPr>
        <p:spPr>
          <a:xfrm>
            <a:off x="5845596" y="2998034"/>
            <a:ext cx="1417242" cy="14901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Partial Circle 21">
            <a:extLst>
              <a:ext uri="{FF2B5EF4-FFF2-40B4-BE49-F238E27FC236}">
                <a16:creationId xmlns="" xmlns:a16="http://schemas.microsoft.com/office/drawing/2014/main" id="{4656BFAB-A58A-4328-8E61-D4C587591241}"/>
              </a:ext>
            </a:extLst>
          </p:cNvPr>
          <p:cNvSpPr/>
          <p:nvPr/>
        </p:nvSpPr>
        <p:spPr>
          <a:xfrm>
            <a:off x="5845595" y="3050809"/>
            <a:ext cx="1409075" cy="1461154"/>
          </a:xfrm>
          <a:prstGeom prst="pie">
            <a:avLst>
              <a:gd name="adj1" fmla="val 48627"/>
              <a:gd name="adj2" fmla="val 1083952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31B7BEB8-308E-445B-8601-E1B9BC2751A6}"/>
              </a:ext>
            </a:extLst>
          </p:cNvPr>
          <p:cNvCxnSpPr>
            <a:cxnSpLocks/>
            <a:stCxn id="21" idx="0"/>
          </p:cNvCxnSpPr>
          <p:nvPr/>
        </p:nvCxnSpPr>
        <p:spPr>
          <a:xfrm>
            <a:off x="6554217" y="2998034"/>
            <a:ext cx="0" cy="14758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="" xmlns:a16="http://schemas.microsoft.com/office/drawing/2014/main" id="{B26ABF42-35AE-44C3-AB0E-A3C39ED9E967}"/>
              </a:ext>
            </a:extLst>
          </p:cNvPr>
          <p:cNvCxnSpPr>
            <a:stCxn id="22" idx="2"/>
            <a:endCxn id="22" idx="0"/>
          </p:cNvCxnSpPr>
          <p:nvPr/>
        </p:nvCxnSpPr>
        <p:spPr>
          <a:xfrm>
            <a:off x="5845595" y="3781386"/>
            <a:ext cx="14090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="" xmlns:a16="http://schemas.microsoft.com/office/drawing/2014/main" id="{0369C4C4-8812-4AEE-9982-A97BB36BBA7F}"/>
              </a:ext>
            </a:extLst>
          </p:cNvPr>
          <p:cNvCxnSpPr>
            <a:cxnSpLocks/>
          </p:cNvCxnSpPr>
          <p:nvPr/>
        </p:nvCxnSpPr>
        <p:spPr>
          <a:xfrm>
            <a:off x="6034819" y="3242841"/>
            <a:ext cx="1052673" cy="10274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B100B025-BB62-4C26-AAAE-AD329B483CC5}"/>
              </a:ext>
            </a:extLst>
          </p:cNvPr>
          <p:cNvCxnSpPr>
            <a:cxnSpLocks/>
            <a:stCxn id="21" idx="7"/>
          </p:cNvCxnSpPr>
          <p:nvPr/>
        </p:nvCxnSpPr>
        <p:spPr>
          <a:xfrm flipH="1">
            <a:off x="6095998" y="3216259"/>
            <a:ext cx="959290" cy="10683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872DF9C2-207F-4962-9D57-5DBC349E7B8E}"/>
              </a:ext>
            </a:extLst>
          </p:cNvPr>
          <p:cNvSpPr/>
          <p:nvPr/>
        </p:nvSpPr>
        <p:spPr>
          <a:xfrm>
            <a:off x="879473" y="2220231"/>
            <a:ext cx="1409075" cy="15363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4389F153-BBD4-484D-9EFE-F61DB6783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473" y="2221299"/>
            <a:ext cx="737680" cy="1548518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8DE020A8-52F4-4192-8832-1F78D33B7B1C}"/>
              </a:ext>
            </a:extLst>
          </p:cNvPr>
          <p:cNvCxnSpPr>
            <a:cxnSpLocks/>
          </p:cNvCxnSpPr>
          <p:nvPr/>
        </p:nvCxnSpPr>
        <p:spPr>
          <a:xfrm>
            <a:off x="912616" y="3012737"/>
            <a:ext cx="14090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Partial Circle 28">
            <a:extLst>
              <a:ext uri="{FF2B5EF4-FFF2-40B4-BE49-F238E27FC236}">
                <a16:creationId xmlns="" xmlns:a16="http://schemas.microsoft.com/office/drawing/2014/main" id="{D727C5C5-02ED-40F7-B28F-6BDD5250E0DB}"/>
              </a:ext>
            </a:extLst>
          </p:cNvPr>
          <p:cNvSpPr/>
          <p:nvPr/>
        </p:nvSpPr>
        <p:spPr>
          <a:xfrm>
            <a:off x="869417" y="4148197"/>
            <a:ext cx="1409075" cy="1536334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="" xmlns:a16="http://schemas.microsoft.com/office/drawing/2014/main" id="{2B7E2EDC-8D69-4348-94E0-9069C4E1D45E}"/>
              </a:ext>
            </a:extLst>
          </p:cNvPr>
          <p:cNvSpPr/>
          <p:nvPr/>
        </p:nvSpPr>
        <p:spPr>
          <a:xfrm>
            <a:off x="3872094" y="3013219"/>
            <a:ext cx="1409075" cy="15363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Partial Circle 60">
            <a:extLst>
              <a:ext uri="{FF2B5EF4-FFF2-40B4-BE49-F238E27FC236}">
                <a16:creationId xmlns="" xmlns:a16="http://schemas.microsoft.com/office/drawing/2014/main" id="{EDE185EC-09EB-45D8-9AC0-60A7D926E32E}"/>
              </a:ext>
            </a:extLst>
          </p:cNvPr>
          <p:cNvSpPr/>
          <p:nvPr/>
        </p:nvSpPr>
        <p:spPr>
          <a:xfrm>
            <a:off x="3872093" y="3083127"/>
            <a:ext cx="1409075" cy="1466426"/>
          </a:xfrm>
          <a:prstGeom prst="pie">
            <a:avLst>
              <a:gd name="adj1" fmla="val 21568073"/>
              <a:gd name="adj2" fmla="val 10744241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44434"/>
      </p:ext>
    </p:extLst>
  </p:cSld>
  <p:clrMapOvr>
    <a:masterClrMapping/>
  </p:clrMapOvr>
  <p:transition xmlns:p14="http://schemas.microsoft.com/office/powerpoint/2010/main" spd="slow" advClick="0" advTm="15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E9A751F-7ADA-42F6-A21A-CAED31675F5F}"/>
              </a:ext>
            </a:extLst>
          </p:cNvPr>
          <p:cNvSpPr/>
          <p:nvPr/>
        </p:nvSpPr>
        <p:spPr>
          <a:xfrm>
            <a:off x="-144972" y="1484027"/>
            <a:ext cx="12496867" cy="29980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CE2DF97-8D78-4727-B009-5C669075FF62}"/>
              </a:ext>
            </a:extLst>
          </p:cNvPr>
          <p:cNvSpPr/>
          <p:nvPr/>
        </p:nvSpPr>
        <p:spPr>
          <a:xfrm>
            <a:off x="-144974" y="4148607"/>
            <a:ext cx="12496869" cy="29980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5D7375F-3879-4DB8-890D-38BE5F4D8DE1}"/>
              </a:ext>
            </a:extLst>
          </p:cNvPr>
          <p:cNvSpPr txBox="1"/>
          <p:nvPr/>
        </p:nvSpPr>
        <p:spPr>
          <a:xfrm>
            <a:off x="614597" y="2458387"/>
            <a:ext cx="10867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rbel Light" panose="020B0303020204020204" pitchFamily="34" charset="0"/>
                <a:cs typeface="Biome Light" panose="020B0502040204020203" pitchFamily="34" charset="0"/>
              </a:rPr>
              <a:t> FRACTION CHART</a:t>
            </a:r>
          </a:p>
        </p:txBody>
      </p:sp>
    </p:spTree>
    <p:extLst>
      <p:ext uri="{BB962C8B-B14F-4D97-AF65-F5344CB8AC3E}">
        <p14:creationId xmlns:p14="http://schemas.microsoft.com/office/powerpoint/2010/main" val="345464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:push dir="u"/>
      </p:transition>
    </mc:Choice>
    <mc:Fallback xmlns="">
      <p:transition spd="slow" advClick="0" advTm="3000">
        <p:push dir="u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="" xmlns:a16="http://schemas.microsoft.com/office/drawing/2014/main" id="{A6D8F125-E30C-4884-8FA0-A659BD9AA2DD}"/>
              </a:ext>
            </a:extLst>
          </p:cNvPr>
          <p:cNvSpPr/>
          <p:nvPr/>
        </p:nvSpPr>
        <p:spPr>
          <a:xfrm>
            <a:off x="3018263" y="972100"/>
            <a:ext cx="815926" cy="7877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5BA03EE1-A5DA-49AD-BCA3-F6A9E2D40D7E}"/>
              </a:ext>
            </a:extLst>
          </p:cNvPr>
          <p:cNvSpPr/>
          <p:nvPr/>
        </p:nvSpPr>
        <p:spPr>
          <a:xfrm>
            <a:off x="3977729" y="2965655"/>
            <a:ext cx="808915" cy="726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6CB1EA3A-67F7-488C-B495-A1A95BB49642}"/>
              </a:ext>
            </a:extLst>
          </p:cNvPr>
          <p:cNvSpPr/>
          <p:nvPr/>
        </p:nvSpPr>
        <p:spPr>
          <a:xfrm>
            <a:off x="3018263" y="1897628"/>
            <a:ext cx="815926" cy="7877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AB35EB9B-CD65-4194-921A-D5C524DCF5E2}"/>
              </a:ext>
            </a:extLst>
          </p:cNvPr>
          <p:cNvSpPr/>
          <p:nvPr/>
        </p:nvSpPr>
        <p:spPr>
          <a:xfrm>
            <a:off x="2969060" y="2880390"/>
            <a:ext cx="741293" cy="74204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1B58BE00-4AD0-490B-8C44-01C008D574D5}"/>
              </a:ext>
            </a:extLst>
          </p:cNvPr>
          <p:cNvSpPr/>
          <p:nvPr/>
        </p:nvSpPr>
        <p:spPr>
          <a:xfrm>
            <a:off x="4031245" y="1947313"/>
            <a:ext cx="825317" cy="787791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A2885A68-3744-4542-BFD1-65F4BA2687BD}"/>
              </a:ext>
            </a:extLst>
          </p:cNvPr>
          <p:cNvSpPr/>
          <p:nvPr/>
        </p:nvSpPr>
        <p:spPr>
          <a:xfrm>
            <a:off x="4993870" y="2950759"/>
            <a:ext cx="769149" cy="78779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DE14A8E2-F1C6-4AA0-89EC-5EB72493810F}"/>
              </a:ext>
            </a:extLst>
          </p:cNvPr>
          <p:cNvSpPr/>
          <p:nvPr/>
        </p:nvSpPr>
        <p:spPr>
          <a:xfrm>
            <a:off x="5993560" y="3973307"/>
            <a:ext cx="815926" cy="7877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1688809-6FCA-4FCA-AC3C-CA1B36FBE3D1}"/>
              </a:ext>
            </a:extLst>
          </p:cNvPr>
          <p:cNvSpPr/>
          <p:nvPr/>
        </p:nvSpPr>
        <p:spPr>
          <a:xfrm>
            <a:off x="2955968" y="3980581"/>
            <a:ext cx="815926" cy="78779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5B892AA0-C3C8-4CBF-823E-DAD78CE904C1}"/>
              </a:ext>
            </a:extLst>
          </p:cNvPr>
          <p:cNvSpPr/>
          <p:nvPr/>
        </p:nvSpPr>
        <p:spPr>
          <a:xfrm>
            <a:off x="5014912" y="3973308"/>
            <a:ext cx="815926" cy="78779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CF06EFAD-01CF-4D72-A377-28724CB4F400}"/>
              </a:ext>
            </a:extLst>
          </p:cNvPr>
          <p:cNvSpPr/>
          <p:nvPr/>
        </p:nvSpPr>
        <p:spPr>
          <a:xfrm>
            <a:off x="7174362" y="5077957"/>
            <a:ext cx="815926" cy="787791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82C1B67D-9AFE-4F94-A230-D47E3B5F7D5B}"/>
              </a:ext>
            </a:extLst>
          </p:cNvPr>
          <p:cNvSpPr/>
          <p:nvPr/>
        </p:nvSpPr>
        <p:spPr>
          <a:xfrm rot="313566">
            <a:off x="4091237" y="5048470"/>
            <a:ext cx="815926" cy="78779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A73193EF-6BD0-4792-8462-3BCEBD136038}"/>
              </a:ext>
            </a:extLst>
          </p:cNvPr>
          <p:cNvSpPr/>
          <p:nvPr/>
        </p:nvSpPr>
        <p:spPr>
          <a:xfrm>
            <a:off x="3068514" y="5046391"/>
            <a:ext cx="784797" cy="77286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AAE78121-296D-470C-8DB8-8EC698CFB666}"/>
              </a:ext>
            </a:extLst>
          </p:cNvPr>
          <p:cNvSpPr/>
          <p:nvPr/>
        </p:nvSpPr>
        <p:spPr>
          <a:xfrm>
            <a:off x="5066619" y="5057670"/>
            <a:ext cx="815926" cy="78779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9B897410-4376-49BB-B9A2-59F6CCE803ED}"/>
              </a:ext>
            </a:extLst>
          </p:cNvPr>
          <p:cNvSpPr/>
          <p:nvPr/>
        </p:nvSpPr>
        <p:spPr>
          <a:xfrm>
            <a:off x="6094810" y="5080986"/>
            <a:ext cx="815926" cy="743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C8D6EAE8-5322-4B1B-8F59-5B6CCC46FE0C}"/>
              </a:ext>
            </a:extLst>
          </p:cNvPr>
          <p:cNvSpPr/>
          <p:nvPr/>
        </p:nvSpPr>
        <p:spPr>
          <a:xfrm>
            <a:off x="8145547" y="6112082"/>
            <a:ext cx="799188" cy="7708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9169E31B-47F6-4EB1-A586-09082619D3AA}"/>
              </a:ext>
            </a:extLst>
          </p:cNvPr>
          <p:cNvSpPr/>
          <p:nvPr/>
        </p:nvSpPr>
        <p:spPr>
          <a:xfrm>
            <a:off x="3058105" y="6142247"/>
            <a:ext cx="815678" cy="78779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D7679958-2265-4657-AE81-35CD5E4592D1}"/>
              </a:ext>
            </a:extLst>
          </p:cNvPr>
          <p:cNvSpPr/>
          <p:nvPr/>
        </p:nvSpPr>
        <p:spPr>
          <a:xfrm>
            <a:off x="4104468" y="6095115"/>
            <a:ext cx="815926" cy="78779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9DC28C43-EE4F-498C-A299-E3497BB1C65C}"/>
              </a:ext>
            </a:extLst>
          </p:cNvPr>
          <p:cNvSpPr/>
          <p:nvPr/>
        </p:nvSpPr>
        <p:spPr>
          <a:xfrm>
            <a:off x="5123673" y="6119019"/>
            <a:ext cx="772974" cy="7225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67A44643-5C3B-4CF2-B493-941D692668BA}"/>
              </a:ext>
            </a:extLst>
          </p:cNvPr>
          <p:cNvSpPr/>
          <p:nvPr/>
        </p:nvSpPr>
        <p:spPr>
          <a:xfrm>
            <a:off x="6147025" y="6139067"/>
            <a:ext cx="815926" cy="72543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B91AA3D6-6A8E-4CF6-ACD5-045DE6A0D148}"/>
              </a:ext>
            </a:extLst>
          </p:cNvPr>
          <p:cNvSpPr/>
          <p:nvPr/>
        </p:nvSpPr>
        <p:spPr>
          <a:xfrm>
            <a:off x="7174362" y="6098920"/>
            <a:ext cx="815551" cy="78779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AFE17C17-9BD8-4C20-BE36-118E99215252}"/>
              </a:ext>
            </a:extLst>
          </p:cNvPr>
          <p:cNvSpPr txBox="1"/>
          <p:nvPr/>
        </p:nvSpPr>
        <p:spPr>
          <a:xfrm>
            <a:off x="1458074" y="305885"/>
            <a:ext cx="9654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Lucida Handwriting" panose="03010101010101010101" pitchFamily="66" charset="0"/>
              </a:rPr>
              <a:t>		</a:t>
            </a:r>
            <a:r>
              <a:rPr lang="en-US" sz="2000" dirty="0"/>
              <a:t>1	2	3	4	5	6</a:t>
            </a:r>
          </a:p>
          <a:p>
            <a:r>
              <a:rPr lang="en-US" sz="2000" dirty="0"/>
              <a:t>                       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BC6D9232-E21A-48AB-9D63-902F882EFB44}"/>
              </a:ext>
            </a:extLst>
          </p:cNvPr>
          <p:cNvSpPr txBox="1"/>
          <p:nvPr/>
        </p:nvSpPr>
        <p:spPr>
          <a:xfrm>
            <a:off x="2150167" y="2120077"/>
            <a:ext cx="692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4D0CF926-829D-4B5C-9F91-F6280B24E30D}"/>
              </a:ext>
            </a:extLst>
          </p:cNvPr>
          <p:cNvSpPr txBox="1"/>
          <p:nvPr/>
        </p:nvSpPr>
        <p:spPr>
          <a:xfrm>
            <a:off x="2193988" y="2987990"/>
            <a:ext cx="692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32C06D69-1E40-437B-89F9-9F3FBF580409}"/>
              </a:ext>
            </a:extLst>
          </p:cNvPr>
          <p:cNvSpPr txBox="1"/>
          <p:nvPr/>
        </p:nvSpPr>
        <p:spPr>
          <a:xfrm>
            <a:off x="2193988" y="5235117"/>
            <a:ext cx="479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DF0BFD29-D30C-42DF-81F5-B494C45A7B36}"/>
              </a:ext>
            </a:extLst>
          </p:cNvPr>
          <p:cNvSpPr txBox="1"/>
          <p:nvPr/>
        </p:nvSpPr>
        <p:spPr>
          <a:xfrm>
            <a:off x="2199479" y="4167149"/>
            <a:ext cx="692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9E75C54B-08AC-4F02-A080-7C8E0D9ED779}"/>
              </a:ext>
            </a:extLst>
          </p:cNvPr>
          <p:cNvSpPr txBox="1"/>
          <p:nvPr/>
        </p:nvSpPr>
        <p:spPr>
          <a:xfrm>
            <a:off x="2168893" y="6264045"/>
            <a:ext cx="373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36" name="Partial Circle 35">
            <a:extLst>
              <a:ext uri="{FF2B5EF4-FFF2-40B4-BE49-F238E27FC236}">
                <a16:creationId xmlns="" xmlns:a16="http://schemas.microsoft.com/office/drawing/2014/main" id="{60D046BD-4C95-4ADA-A06F-CE3F79ADE867}"/>
              </a:ext>
            </a:extLst>
          </p:cNvPr>
          <p:cNvSpPr/>
          <p:nvPr/>
        </p:nvSpPr>
        <p:spPr>
          <a:xfrm>
            <a:off x="4009836" y="1947646"/>
            <a:ext cx="825317" cy="787791"/>
          </a:xfrm>
          <a:prstGeom prst="pie">
            <a:avLst>
              <a:gd name="adj1" fmla="val 5492648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artial Circle 36">
            <a:extLst>
              <a:ext uri="{FF2B5EF4-FFF2-40B4-BE49-F238E27FC236}">
                <a16:creationId xmlns="" xmlns:a16="http://schemas.microsoft.com/office/drawing/2014/main" id="{E264EA89-6015-46F2-AEDE-31BF925672F9}"/>
              </a:ext>
            </a:extLst>
          </p:cNvPr>
          <p:cNvSpPr/>
          <p:nvPr/>
        </p:nvSpPr>
        <p:spPr>
          <a:xfrm>
            <a:off x="2955968" y="2867260"/>
            <a:ext cx="752043" cy="767639"/>
          </a:xfrm>
          <a:prstGeom prst="pie">
            <a:avLst>
              <a:gd name="adj1" fmla="val 8980658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artial Circle 37">
            <a:extLst>
              <a:ext uri="{FF2B5EF4-FFF2-40B4-BE49-F238E27FC236}">
                <a16:creationId xmlns="" xmlns:a16="http://schemas.microsoft.com/office/drawing/2014/main" id="{D4CF3813-89AD-404E-B39E-029DA62BDC51}"/>
              </a:ext>
            </a:extLst>
          </p:cNvPr>
          <p:cNvSpPr/>
          <p:nvPr/>
        </p:nvSpPr>
        <p:spPr>
          <a:xfrm>
            <a:off x="3977729" y="2999516"/>
            <a:ext cx="790470" cy="726320"/>
          </a:xfrm>
          <a:prstGeom prst="pie">
            <a:avLst>
              <a:gd name="adj1" fmla="val 1676089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artial Circle 41">
            <a:extLst>
              <a:ext uri="{FF2B5EF4-FFF2-40B4-BE49-F238E27FC236}">
                <a16:creationId xmlns="" xmlns:a16="http://schemas.microsoft.com/office/drawing/2014/main" id="{B58393D1-0F78-468F-A03C-F34700B0BD80}"/>
              </a:ext>
            </a:extLst>
          </p:cNvPr>
          <p:cNvSpPr/>
          <p:nvPr/>
        </p:nvSpPr>
        <p:spPr>
          <a:xfrm rot="5161693">
            <a:off x="3975339" y="2989077"/>
            <a:ext cx="768582" cy="741456"/>
          </a:xfrm>
          <a:prstGeom prst="pie">
            <a:avLst>
              <a:gd name="adj1" fmla="val 3339296"/>
              <a:gd name="adj2" fmla="val 1110686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Partial Circle 42">
            <a:extLst>
              <a:ext uri="{FF2B5EF4-FFF2-40B4-BE49-F238E27FC236}">
                <a16:creationId xmlns="" xmlns:a16="http://schemas.microsoft.com/office/drawing/2014/main" id="{2DF47682-9223-408F-9B5F-B132EE6EBC0E}"/>
              </a:ext>
            </a:extLst>
          </p:cNvPr>
          <p:cNvSpPr/>
          <p:nvPr/>
        </p:nvSpPr>
        <p:spPr>
          <a:xfrm>
            <a:off x="4990798" y="2957854"/>
            <a:ext cx="799955" cy="780696"/>
          </a:xfrm>
          <a:prstGeom prst="pie">
            <a:avLst>
              <a:gd name="adj1" fmla="val 1676089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Partial Circle 44">
            <a:extLst>
              <a:ext uri="{FF2B5EF4-FFF2-40B4-BE49-F238E27FC236}">
                <a16:creationId xmlns="" xmlns:a16="http://schemas.microsoft.com/office/drawing/2014/main" id="{3D012959-01E7-4A27-9F7E-169F7B71C4CA}"/>
              </a:ext>
            </a:extLst>
          </p:cNvPr>
          <p:cNvSpPr/>
          <p:nvPr/>
        </p:nvSpPr>
        <p:spPr>
          <a:xfrm rot="5161693">
            <a:off x="5020406" y="2908310"/>
            <a:ext cx="762566" cy="828075"/>
          </a:xfrm>
          <a:prstGeom prst="pie">
            <a:avLst>
              <a:gd name="adj1" fmla="val 3592181"/>
              <a:gd name="adj2" fmla="val 1110686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Partial Circle 45">
            <a:extLst>
              <a:ext uri="{FF2B5EF4-FFF2-40B4-BE49-F238E27FC236}">
                <a16:creationId xmlns="" xmlns:a16="http://schemas.microsoft.com/office/drawing/2014/main" id="{6F3B3082-DC25-4C16-8ABA-FC14656787D6}"/>
              </a:ext>
            </a:extLst>
          </p:cNvPr>
          <p:cNvSpPr/>
          <p:nvPr/>
        </p:nvSpPr>
        <p:spPr>
          <a:xfrm>
            <a:off x="2955968" y="3980580"/>
            <a:ext cx="796882" cy="800969"/>
          </a:xfrm>
          <a:prstGeom prst="pie">
            <a:avLst>
              <a:gd name="adj1" fmla="val 10799996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Partial Circle 49">
            <a:extLst>
              <a:ext uri="{FF2B5EF4-FFF2-40B4-BE49-F238E27FC236}">
                <a16:creationId xmlns="" xmlns:a16="http://schemas.microsoft.com/office/drawing/2014/main" id="{8A6889B8-C3BC-44D5-B9F4-95211E94DBAE}"/>
              </a:ext>
            </a:extLst>
          </p:cNvPr>
          <p:cNvSpPr/>
          <p:nvPr/>
        </p:nvSpPr>
        <p:spPr>
          <a:xfrm rot="21424187">
            <a:off x="5026328" y="4007083"/>
            <a:ext cx="837568" cy="751062"/>
          </a:xfrm>
          <a:prstGeom prst="pie">
            <a:avLst>
              <a:gd name="adj1" fmla="val 5517949"/>
              <a:gd name="adj2" fmla="val 1097241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Partial Circle 48">
            <a:extLst>
              <a:ext uri="{FF2B5EF4-FFF2-40B4-BE49-F238E27FC236}">
                <a16:creationId xmlns="" xmlns:a16="http://schemas.microsoft.com/office/drawing/2014/main" id="{3F985B7A-8C1C-4663-9699-2C8557784BA0}"/>
              </a:ext>
            </a:extLst>
          </p:cNvPr>
          <p:cNvSpPr/>
          <p:nvPr/>
        </p:nvSpPr>
        <p:spPr>
          <a:xfrm>
            <a:off x="5037942" y="3960085"/>
            <a:ext cx="799956" cy="794740"/>
          </a:xfrm>
          <a:prstGeom prst="pie">
            <a:avLst>
              <a:gd name="adj1" fmla="val 10774011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Partial Circle 50">
            <a:extLst>
              <a:ext uri="{FF2B5EF4-FFF2-40B4-BE49-F238E27FC236}">
                <a16:creationId xmlns="" xmlns:a16="http://schemas.microsoft.com/office/drawing/2014/main" id="{3B9E8191-18A8-4168-A94D-02582AC75F08}"/>
              </a:ext>
            </a:extLst>
          </p:cNvPr>
          <p:cNvSpPr/>
          <p:nvPr/>
        </p:nvSpPr>
        <p:spPr>
          <a:xfrm>
            <a:off x="6012547" y="3985792"/>
            <a:ext cx="802030" cy="773652"/>
          </a:xfrm>
          <a:prstGeom prst="pie">
            <a:avLst>
              <a:gd name="adj1" fmla="val 5413825"/>
              <a:gd name="adj2" fmla="val 1085058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E3E6F808-4E32-467C-BC2E-E37A71345CBD}"/>
              </a:ext>
            </a:extLst>
          </p:cNvPr>
          <p:cNvSpPr/>
          <p:nvPr/>
        </p:nvSpPr>
        <p:spPr>
          <a:xfrm>
            <a:off x="4036264" y="3967500"/>
            <a:ext cx="719822" cy="78779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Partial Circle 53">
            <a:extLst>
              <a:ext uri="{FF2B5EF4-FFF2-40B4-BE49-F238E27FC236}">
                <a16:creationId xmlns="" xmlns:a16="http://schemas.microsoft.com/office/drawing/2014/main" id="{BE857480-27D1-4678-9DFC-81E560B7498F}"/>
              </a:ext>
            </a:extLst>
          </p:cNvPr>
          <p:cNvSpPr/>
          <p:nvPr/>
        </p:nvSpPr>
        <p:spPr>
          <a:xfrm rot="176472">
            <a:off x="3983862" y="3989573"/>
            <a:ext cx="907034" cy="781409"/>
          </a:xfrm>
          <a:prstGeom prst="pie">
            <a:avLst>
              <a:gd name="adj1" fmla="val 5137014"/>
              <a:gd name="adj2" fmla="val 159680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Partial Circle 51">
            <a:extLst>
              <a:ext uri="{FF2B5EF4-FFF2-40B4-BE49-F238E27FC236}">
                <a16:creationId xmlns="" xmlns:a16="http://schemas.microsoft.com/office/drawing/2014/main" id="{55C337F6-EF8B-419A-83FA-63FC342A0195}"/>
              </a:ext>
            </a:extLst>
          </p:cNvPr>
          <p:cNvSpPr/>
          <p:nvPr/>
        </p:nvSpPr>
        <p:spPr>
          <a:xfrm>
            <a:off x="3997981" y="3987168"/>
            <a:ext cx="841674" cy="823372"/>
          </a:xfrm>
          <a:prstGeom prst="pie">
            <a:avLst>
              <a:gd name="adj1" fmla="val 10774011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Partial Circle 55">
            <a:extLst>
              <a:ext uri="{FF2B5EF4-FFF2-40B4-BE49-F238E27FC236}">
                <a16:creationId xmlns="" xmlns:a16="http://schemas.microsoft.com/office/drawing/2014/main" id="{E0481896-F7AC-47BF-AB2C-09BFE1BDAF7D}"/>
              </a:ext>
            </a:extLst>
          </p:cNvPr>
          <p:cNvSpPr/>
          <p:nvPr/>
        </p:nvSpPr>
        <p:spPr>
          <a:xfrm rot="10800000">
            <a:off x="5071914" y="4012323"/>
            <a:ext cx="752006" cy="749098"/>
          </a:xfrm>
          <a:prstGeom prst="pie">
            <a:avLst>
              <a:gd name="adj1" fmla="val 10799996"/>
              <a:gd name="adj2" fmla="val 1620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Partial Circle 56">
            <a:extLst>
              <a:ext uri="{FF2B5EF4-FFF2-40B4-BE49-F238E27FC236}">
                <a16:creationId xmlns="" xmlns:a16="http://schemas.microsoft.com/office/drawing/2014/main" id="{CCA4A703-4733-4F48-988F-F4BE25858879}"/>
              </a:ext>
            </a:extLst>
          </p:cNvPr>
          <p:cNvSpPr/>
          <p:nvPr/>
        </p:nvSpPr>
        <p:spPr>
          <a:xfrm rot="10800000">
            <a:off x="6000944" y="3994238"/>
            <a:ext cx="791732" cy="773652"/>
          </a:xfrm>
          <a:prstGeom prst="pie">
            <a:avLst>
              <a:gd name="adj1" fmla="val 10933165"/>
              <a:gd name="adj2" fmla="val 1620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Partial Circle 57">
            <a:extLst>
              <a:ext uri="{FF2B5EF4-FFF2-40B4-BE49-F238E27FC236}">
                <a16:creationId xmlns="" xmlns:a16="http://schemas.microsoft.com/office/drawing/2014/main" id="{F16FA7FB-1D0F-47B0-B563-C31055CD48FA}"/>
              </a:ext>
            </a:extLst>
          </p:cNvPr>
          <p:cNvSpPr/>
          <p:nvPr/>
        </p:nvSpPr>
        <p:spPr>
          <a:xfrm>
            <a:off x="6016400" y="3972731"/>
            <a:ext cx="791731" cy="825719"/>
          </a:xfrm>
          <a:prstGeom prst="pie">
            <a:avLst>
              <a:gd name="adj1" fmla="val 10762473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Partial Circle 61">
            <a:extLst>
              <a:ext uri="{FF2B5EF4-FFF2-40B4-BE49-F238E27FC236}">
                <a16:creationId xmlns="" xmlns:a16="http://schemas.microsoft.com/office/drawing/2014/main" id="{D42F3E33-A2DF-478D-8456-51BF6BBEA679}"/>
              </a:ext>
            </a:extLst>
          </p:cNvPr>
          <p:cNvSpPr/>
          <p:nvPr/>
        </p:nvSpPr>
        <p:spPr>
          <a:xfrm>
            <a:off x="3052949" y="5033439"/>
            <a:ext cx="815926" cy="761403"/>
          </a:xfrm>
          <a:prstGeom prst="pie">
            <a:avLst>
              <a:gd name="adj1" fmla="val 11625716"/>
              <a:gd name="adj2" fmla="val 1620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Partial Circle 64">
            <a:extLst>
              <a:ext uri="{FF2B5EF4-FFF2-40B4-BE49-F238E27FC236}">
                <a16:creationId xmlns="" xmlns:a16="http://schemas.microsoft.com/office/drawing/2014/main" id="{E0A7E2C4-D69B-40C6-804E-54F82AE77C6C}"/>
              </a:ext>
            </a:extLst>
          </p:cNvPr>
          <p:cNvSpPr/>
          <p:nvPr/>
        </p:nvSpPr>
        <p:spPr>
          <a:xfrm rot="4448445">
            <a:off x="6176581" y="5052120"/>
            <a:ext cx="677244" cy="761403"/>
          </a:xfrm>
          <a:prstGeom prst="pie">
            <a:avLst>
              <a:gd name="adj1" fmla="val 11625716"/>
              <a:gd name="adj2" fmla="val 16200000"/>
            </a:avLst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Partial Circle 66">
            <a:extLst>
              <a:ext uri="{FF2B5EF4-FFF2-40B4-BE49-F238E27FC236}">
                <a16:creationId xmlns="" xmlns:a16="http://schemas.microsoft.com/office/drawing/2014/main" id="{5A95CD3E-CFBB-4554-8250-E04D2C51B4A9}"/>
              </a:ext>
            </a:extLst>
          </p:cNvPr>
          <p:cNvSpPr/>
          <p:nvPr/>
        </p:nvSpPr>
        <p:spPr>
          <a:xfrm>
            <a:off x="6101422" y="5095869"/>
            <a:ext cx="815926" cy="761403"/>
          </a:xfrm>
          <a:prstGeom prst="pie">
            <a:avLst>
              <a:gd name="adj1" fmla="val 11625716"/>
              <a:gd name="adj2" fmla="val 1620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Partial Circle 67">
            <a:extLst>
              <a:ext uri="{FF2B5EF4-FFF2-40B4-BE49-F238E27FC236}">
                <a16:creationId xmlns="" xmlns:a16="http://schemas.microsoft.com/office/drawing/2014/main" id="{F1B87CB4-0775-47C6-8999-3F606DC1CE63}"/>
              </a:ext>
            </a:extLst>
          </p:cNvPr>
          <p:cNvSpPr/>
          <p:nvPr/>
        </p:nvSpPr>
        <p:spPr>
          <a:xfrm rot="13890067">
            <a:off x="6111383" y="5063417"/>
            <a:ext cx="769189" cy="751664"/>
          </a:xfrm>
          <a:prstGeom prst="pie">
            <a:avLst>
              <a:gd name="adj1" fmla="val 11106836"/>
              <a:gd name="adj2" fmla="val 16089139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Partial Circle 68">
            <a:extLst>
              <a:ext uri="{FF2B5EF4-FFF2-40B4-BE49-F238E27FC236}">
                <a16:creationId xmlns="" xmlns:a16="http://schemas.microsoft.com/office/drawing/2014/main" id="{111AAE19-8571-45FA-99E8-12F1CAE6B7D9}"/>
              </a:ext>
            </a:extLst>
          </p:cNvPr>
          <p:cNvSpPr/>
          <p:nvPr/>
        </p:nvSpPr>
        <p:spPr>
          <a:xfrm>
            <a:off x="4081033" y="5057791"/>
            <a:ext cx="839361" cy="787670"/>
          </a:xfrm>
          <a:prstGeom prst="pie">
            <a:avLst>
              <a:gd name="adj1" fmla="val 11625716"/>
              <a:gd name="adj2" fmla="val 1620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Partial Circle 69">
            <a:extLst>
              <a:ext uri="{FF2B5EF4-FFF2-40B4-BE49-F238E27FC236}">
                <a16:creationId xmlns="" xmlns:a16="http://schemas.microsoft.com/office/drawing/2014/main" id="{917D8D8F-DF46-44E4-ACF2-8C9744DE0F3D}"/>
              </a:ext>
            </a:extLst>
          </p:cNvPr>
          <p:cNvSpPr/>
          <p:nvPr/>
        </p:nvSpPr>
        <p:spPr>
          <a:xfrm rot="4543817">
            <a:off x="4108276" y="5084340"/>
            <a:ext cx="805127" cy="774095"/>
          </a:xfrm>
          <a:prstGeom prst="pie">
            <a:avLst>
              <a:gd name="adj1" fmla="val 11625716"/>
              <a:gd name="adj2" fmla="val 16200000"/>
            </a:avLst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Partial Circle 72">
            <a:extLst>
              <a:ext uri="{FF2B5EF4-FFF2-40B4-BE49-F238E27FC236}">
                <a16:creationId xmlns="" xmlns:a16="http://schemas.microsoft.com/office/drawing/2014/main" id="{50EEE5EF-254B-4555-9B09-493275B176D7}"/>
              </a:ext>
            </a:extLst>
          </p:cNvPr>
          <p:cNvSpPr/>
          <p:nvPr/>
        </p:nvSpPr>
        <p:spPr>
          <a:xfrm rot="4543817">
            <a:off x="5111014" y="5090557"/>
            <a:ext cx="815926" cy="761403"/>
          </a:xfrm>
          <a:prstGeom prst="pie">
            <a:avLst>
              <a:gd name="adj1" fmla="val 11625716"/>
              <a:gd name="adj2" fmla="val 16200000"/>
            </a:avLst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Partial Circle 73">
            <a:extLst>
              <a:ext uri="{FF2B5EF4-FFF2-40B4-BE49-F238E27FC236}">
                <a16:creationId xmlns="" xmlns:a16="http://schemas.microsoft.com/office/drawing/2014/main" id="{EF5648C4-30AB-4040-AFA8-8F63CC0B36C9}"/>
              </a:ext>
            </a:extLst>
          </p:cNvPr>
          <p:cNvSpPr/>
          <p:nvPr/>
        </p:nvSpPr>
        <p:spPr>
          <a:xfrm>
            <a:off x="5055313" y="5060055"/>
            <a:ext cx="884292" cy="814114"/>
          </a:xfrm>
          <a:prstGeom prst="pie">
            <a:avLst>
              <a:gd name="adj1" fmla="val 11625716"/>
              <a:gd name="adj2" fmla="val 1620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Partial Circle 74">
            <a:extLst>
              <a:ext uri="{FF2B5EF4-FFF2-40B4-BE49-F238E27FC236}">
                <a16:creationId xmlns="" xmlns:a16="http://schemas.microsoft.com/office/drawing/2014/main" id="{F6FC3A85-52E5-4CF8-A438-16C199E0E19A}"/>
              </a:ext>
            </a:extLst>
          </p:cNvPr>
          <p:cNvSpPr/>
          <p:nvPr/>
        </p:nvSpPr>
        <p:spPr>
          <a:xfrm rot="9257811">
            <a:off x="5128113" y="5073351"/>
            <a:ext cx="743751" cy="770616"/>
          </a:xfrm>
          <a:prstGeom prst="pie">
            <a:avLst>
              <a:gd name="adj1" fmla="val 11464077"/>
              <a:gd name="adj2" fmla="val 17160419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Partial Circle 75">
            <a:extLst>
              <a:ext uri="{FF2B5EF4-FFF2-40B4-BE49-F238E27FC236}">
                <a16:creationId xmlns="" xmlns:a16="http://schemas.microsoft.com/office/drawing/2014/main" id="{2806EFBD-E5BA-44AB-B744-02FB8C103FE4}"/>
              </a:ext>
            </a:extLst>
          </p:cNvPr>
          <p:cNvSpPr/>
          <p:nvPr/>
        </p:nvSpPr>
        <p:spPr>
          <a:xfrm rot="8372697">
            <a:off x="7262583" y="5130228"/>
            <a:ext cx="699653" cy="742980"/>
          </a:xfrm>
          <a:prstGeom prst="pie">
            <a:avLst>
              <a:gd name="adj1" fmla="val 12300555"/>
              <a:gd name="adj2" fmla="val 17160419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Partial Circle 76">
            <a:extLst>
              <a:ext uri="{FF2B5EF4-FFF2-40B4-BE49-F238E27FC236}">
                <a16:creationId xmlns="" xmlns:a16="http://schemas.microsoft.com/office/drawing/2014/main" id="{8284AA0D-59AB-4496-B053-3A17C90E4F80}"/>
              </a:ext>
            </a:extLst>
          </p:cNvPr>
          <p:cNvSpPr/>
          <p:nvPr/>
        </p:nvSpPr>
        <p:spPr>
          <a:xfrm rot="4931857">
            <a:off x="7187193" y="5096045"/>
            <a:ext cx="823782" cy="799477"/>
          </a:xfrm>
          <a:prstGeom prst="pie">
            <a:avLst>
              <a:gd name="adj1" fmla="val 11625716"/>
              <a:gd name="adj2" fmla="val 16200000"/>
            </a:avLst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Partial Circle 77">
            <a:extLst>
              <a:ext uri="{FF2B5EF4-FFF2-40B4-BE49-F238E27FC236}">
                <a16:creationId xmlns="" xmlns:a16="http://schemas.microsoft.com/office/drawing/2014/main" id="{715D1D31-6B1A-46FD-94BE-7FC000DFB188}"/>
              </a:ext>
            </a:extLst>
          </p:cNvPr>
          <p:cNvSpPr/>
          <p:nvPr/>
        </p:nvSpPr>
        <p:spPr>
          <a:xfrm rot="407070">
            <a:off x="7185437" y="5081534"/>
            <a:ext cx="835173" cy="817875"/>
          </a:xfrm>
          <a:prstGeom prst="pie">
            <a:avLst>
              <a:gd name="adj1" fmla="val 11625716"/>
              <a:gd name="adj2" fmla="val 1620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Partial Circle 79">
            <a:extLst>
              <a:ext uri="{FF2B5EF4-FFF2-40B4-BE49-F238E27FC236}">
                <a16:creationId xmlns="" xmlns:a16="http://schemas.microsoft.com/office/drawing/2014/main" id="{0DC6572B-5512-48A4-9C2E-9E93CD5A7097}"/>
              </a:ext>
            </a:extLst>
          </p:cNvPr>
          <p:cNvSpPr/>
          <p:nvPr/>
        </p:nvSpPr>
        <p:spPr>
          <a:xfrm rot="14170419">
            <a:off x="7196415" y="5085493"/>
            <a:ext cx="796600" cy="768119"/>
          </a:xfrm>
          <a:prstGeom prst="pie">
            <a:avLst>
              <a:gd name="adj1" fmla="val 11625716"/>
              <a:gd name="adj2" fmla="val 15762977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Partial Circle 89">
            <a:extLst>
              <a:ext uri="{FF2B5EF4-FFF2-40B4-BE49-F238E27FC236}">
                <a16:creationId xmlns="" xmlns:a16="http://schemas.microsoft.com/office/drawing/2014/main" id="{1EDCA00D-2B19-439D-8D6B-9A44D8B74951}"/>
              </a:ext>
            </a:extLst>
          </p:cNvPr>
          <p:cNvSpPr/>
          <p:nvPr/>
        </p:nvSpPr>
        <p:spPr>
          <a:xfrm rot="1277702">
            <a:off x="4103950" y="6098092"/>
            <a:ext cx="743846" cy="820218"/>
          </a:xfrm>
          <a:prstGeom prst="pie">
            <a:avLst>
              <a:gd name="adj1" fmla="val 12879441"/>
              <a:gd name="adj2" fmla="val 151539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Partial Circle 92">
            <a:extLst>
              <a:ext uri="{FF2B5EF4-FFF2-40B4-BE49-F238E27FC236}">
                <a16:creationId xmlns="" xmlns:a16="http://schemas.microsoft.com/office/drawing/2014/main" id="{4183FF86-FDF4-4F81-BF12-7D5814D490F8}"/>
              </a:ext>
            </a:extLst>
          </p:cNvPr>
          <p:cNvSpPr/>
          <p:nvPr/>
        </p:nvSpPr>
        <p:spPr>
          <a:xfrm rot="21252778">
            <a:off x="7203128" y="6111109"/>
            <a:ext cx="756838" cy="828496"/>
          </a:xfrm>
          <a:prstGeom prst="pie">
            <a:avLst>
              <a:gd name="adj1" fmla="val 11699714"/>
              <a:gd name="adj2" fmla="val 15153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="" xmlns:a16="http://schemas.microsoft.com/office/drawing/2014/main" id="{C124A41A-1208-48C5-8377-BD3A4A7FBDE0}"/>
              </a:ext>
            </a:extLst>
          </p:cNvPr>
          <p:cNvSpPr/>
          <p:nvPr/>
        </p:nvSpPr>
        <p:spPr>
          <a:xfrm rot="10800000" flipV="1">
            <a:off x="2163114" y="1242802"/>
            <a:ext cx="349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9" name="Partial Circle 98">
            <a:extLst>
              <a:ext uri="{FF2B5EF4-FFF2-40B4-BE49-F238E27FC236}">
                <a16:creationId xmlns="" xmlns:a16="http://schemas.microsoft.com/office/drawing/2014/main" id="{5BC00CB8-87BB-4E94-AA99-1B99192BCE72}"/>
              </a:ext>
            </a:extLst>
          </p:cNvPr>
          <p:cNvSpPr/>
          <p:nvPr/>
        </p:nvSpPr>
        <p:spPr>
          <a:xfrm>
            <a:off x="8149694" y="6114651"/>
            <a:ext cx="815926" cy="770824"/>
          </a:xfrm>
          <a:prstGeom prst="pie">
            <a:avLst>
              <a:gd name="adj1" fmla="val 5379267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Partial Circle 101">
            <a:extLst>
              <a:ext uri="{FF2B5EF4-FFF2-40B4-BE49-F238E27FC236}">
                <a16:creationId xmlns="" xmlns:a16="http://schemas.microsoft.com/office/drawing/2014/main" id="{BABDF52B-7EAF-4BA0-BF57-2A3DA79100F6}"/>
              </a:ext>
            </a:extLst>
          </p:cNvPr>
          <p:cNvSpPr/>
          <p:nvPr/>
        </p:nvSpPr>
        <p:spPr>
          <a:xfrm>
            <a:off x="8160861" y="6122239"/>
            <a:ext cx="799188" cy="770825"/>
          </a:xfrm>
          <a:prstGeom prst="pie">
            <a:avLst>
              <a:gd name="adj1" fmla="val 12961551"/>
              <a:gd name="adj2" fmla="val 163841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Partial Circle 102">
            <a:extLst>
              <a:ext uri="{FF2B5EF4-FFF2-40B4-BE49-F238E27FC236}">
                <a16:creationId xmlns="" xmlns:a16="http://schemas.microsoft.com/office/drawing/2014/main" id="{B2192E77-5BE7-4393-BBD2-144088EDE0D4}"/>
              </a:ext>
            </a:extLst>
          </p:cNvPr>
          <p:cNvSpPr/>
          <p:nvPr/>
        </p:nvSpPr>
        <p:spPr>
          <a:xfrm rot="18335269">
            <a:off x="8177070" y="6118331"/>
            <a:ext cx="725703" cy="791857"/>
          </a:xfrm>
          <a:prstGeom prst="pie">
            <a:avLst>
              <a:gd name="adj1" fmla="val 12879492"/>
              <a:gd name="adj2" fmla="val 1620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Partial Circle 104">
            <a:extLst>
              <a:ext uri="{FF2B5EF4-FFF2-40B4-BE49-F238E27FC236}">
                <a16:creationId xmlns="" xmlns:a16="http://schemas.microsoft.com/office/drawing/2014/main" id="{F7B2A094-1BE9-4B5A-824B-C112194E4E45}"/>
              </a:ext>
            </a:extLst>
          </p:cNvPr>
          <p:cNvSpPr/>
          <p:nvPr/>
        </p:nvSpPr>
        <p:spPr>
          <a:xfrm rot="15157786">
            <a:off x="8191105" y="6058007"/>
            <a:ext cx="780241" cy="887050"/>
          </a:xfrm>
          <a:prstGeom prst="pie">
            <a:avLst>
              <a:gd name="adj1" fmla="val 12546600"/>
              <a:gd name="adj2" fmla="val 16199996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Partial Circle 105">
            <a:extLst>
              <a:ext uri="{FF2B5EF4-FFF2-40B4-BE49-F238E27FC236}">
                <a16:creationId xmlns="" xmlns:a16="http://schemas.microsoft.com/office/drawing/2014/main" id="{57AF8EE6-569C-4FED-BA11-A9A520EA11A8}"/>
              </a:ext>
            </a:extLst>
          </p:cNvPr>
          <p:cNvSpPr/>
          <p:nvPr/>
        </p:nvSpPr>
        <p:spPr>
          <a:xfrm rot="11088355">
            <a:off x="8227110" y="6150829"/>
            <a:ext cx="708236" cy="733934"/>
          </a:xfrm>
          <a:prstGeom prst="pie">
            <a:avLst>
              <a:gd name="adj1" fmla="val 12230149"/>
              <a:gd name="adj2" fmla="val 16646905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Partial Circle 106">
            <a:extLst>
              <a:ext uri="{FF2B5EF4-FFF2-40B4-BE49-F238E27FC236}">
                <a16:creationId xmlns="" xmlns:a16="http://schemas.microsoft.com/office/drawing/2014/main" id="{4CA844BB-38FD-48F8-915D-ABAAC6C539F9}"/>
              </a:ext>
            </a:extLst>
          </p:cNvPr>
          <p:cNvSpPr/>
          <p:nvPr/>
        </p:nvSpPr>
        <p:spPr>
          <a:xfrm rot="4098163">
            <a:off x="8197030" y="6138543"/>
            <a:ext cx="768393" cy="746004"/>
          </a:xfrm>
          <a:prstGeom prst="pie">
            <a:avLst>
              <a:gd name="adj1" fmla="val 12230149"/>
              <a:gd name="adj2" fmla="val 1581869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Partial Circle 107">
            <a:extLst>
              <a:ext uri="{FF2B5EF4-FFF2-40B4-BE49-F238E27FC236}">
                <a16:creationId xmlns="" xmlns:a16="http://schemas.microsoft.com/office/drawing/2014/main" id="{31BD005E-325C-40CC-8481-5009F7C3014D}"/>
              </a:ext>
            </a:extLst>
          </p:cNvPr>
          <p:cNvSpPr/>
          <p:nvPr/>
        </p:nvSpPr>
        <p:spPr>
          <a:xfrm rot="2542568">
            <a:off x="6196796" y="6122411"/>
            <a:ext cx="731708" cy="803056"/>
          </a:xfrm>
          <a:prstGeom prst="pie">
            <a:avLst>
              <a:gd name="adj1" fmla="val 12696681"/>
              <a:gd name="adj2" fmla="val 1577566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Partial Circle 108">
            <a:extLst>
              <a:ext uri="{FF2B5EF4-FFF2-40B4-BE49-F238E27FC236}">
                <a16:creationId xmlns="" xmlns:a16="http://schemas.microsoft.com/office/drawing/2014/main" id="{C0B46C65-8013-45DA-B9FF-44FCE006C1F0}"/>
              </a:ext>
            </a:extLst>
          </p:cNvPr>
          <p:cNvSpPr/>
          <p:nvPr/>
        </p:nvSpPr>
        <p:spPr>
          <a:xfrm rot="17581673">
            <a:off x="7218795" y="6093403"/>
            <a:ext cx="756838" cy="828496"/>
          </a:xfrm>
          <a:prstGeom prst="pie">
            <a:avLst>
              <a:gd name="adj1" fmla="val 11594037"/>
              <a:gd name="adj2" fmla="val 15153979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Partial Circle 109">
            <a:extLst>
              <a:ext uri="{FF2B5EF4-FFF2-40B4-BE49-F238E27FC236}">
                <a16:creationId xmlns="" xmlns:a16="http://schemas.microsoft.com/office/drawing/2014/main" id="{7B2C571B-0784-4E4B-AF0A-02531943A685}"/>
              </a:ext>
            </a:extLst>
          </p:cNvPr>
          <p:cNvSpPr/>
          <p:nvPr/>
        </p:nvSpPr>
        <p:spPr>
          <a:xfrm rot="8704302">
            <a:off x="6154685" y="5084779"/>
            <a:ext cx="756929" cy="747760"/>
          </a:xfrm>
          <a:prstGeom prst="pie">
            <a:avLst>
              <a:gd name="adj1" fmla="val 11625716"/>
              <a:gd name="adj2" fmla="val 16357518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Partial Circle 110">
            <a:extLst>
              <a:ext uri="{FF2B5EF4-FFF2-40B4-BE49-F238E27FC236}">
                <a16:creationId xmlns="" xmlns:a16="http://schemas.microsoft.com/office/drawing/2014/main" id="{CBBD0D27-3D14-4D8A-90F5-BA2B1609E4B6}"/>
              </a:ext>
            </a:extLst>
          </p:cNvPr>
          <p:cNvSpPr/>
          <p:nvPr/>
        </p:nvSpPr>
        <p:spPr>
          <a:xfrm rot="14281590">
            <a:off x="7234724" y="6078566"/>
            <a:ext cx="756838" cy="828496"/>
          </a:xfrm>
          <a:prstGeom prst="pie">
            <a:avLst>
              <a:gd name="adj1" fmla="val 11538858"/>
              <a:gd name="adj2" fmla="val 15153979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Partial Circle 112">
            <a:extLst>
              <a:ext uri="{FF2B5EF4-FFF2-40B4-BE49-F238E27FC236}">
                <a16:creationId xmlns="" xmlns:a16="http://schemas.microsoft.com/office/drawing/2014/main" id="{006BD637-70F4-4913-B1C1-4DD6EE186B9A}"/>
              </a:ext>
            </a:extLst>
          </p:cNvPr>
          <p:cNvSpPr/>
          <p:nvPr/>
        </p:nvSpPr>
        <p:spPr>
          <a:xfrm rot="12055991">
            <a:off x="7253117" y="6044757"/>
            <a:ext cx="735968" cy="880218"/>
          </a:xfrm>
          <a:prstGeom prst="pie">
            <a:avLst>
              <a:gd name="adj1" fmla="val 10159505"/>
              <a:gd name="adj2" fmla="val 1369488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Partial Circle 113">
            <a:extLst>
              <a:ext uri="{FF2B5EF4-FFF2-40B4-BE49-F238E27FC236}">
                <a16:creationId xmlns="" xmlns:a16="http://schemas.microsoft.com/office/drawing/2014/main" id="{0C2586E5-E6CD-4079-A2C2-A6E0E9C7C8DB}"/>
              </a:ext>
            </a:extLst>
          </p:cNvPr>
          <p:cNvSpPr/>
          <p:nvPr/>
        </p:nvSpPr>
        <p:spPr>
          <a:xfrm>
            <a:off x="6156447" y="6159145"/>
            <a:ext cx="786393" cy="753997"/>
          </a:xfrm>
          <a:prstGeom prst="pie">
            <a:avLst>
              <a:gd name="adj1" fmla="val 11699714"/>
              <a:gd name="adj2" fmla="val 15153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Partial Circle 114">
            <a:extLst>
              <a:ext uri="{FF2B5EF4-FFF2-40B4-BE49-F238E27FC236}">
                <a16:creationId xmlns="" xmlns:a16="http://schemas.microsoft.com/office/drawing/2014/main" id="{8FDA23D6-E6C2-4870-896D-7DE093400C5A}"/>
              </a:ext>
            </a:extLst>
          </p:cNvPr>
          <p:cNvSpPr/>
          <p:nvPr/>
        </p:nvSpPr>
        <p:spPr>
          <a:xfrm rot="18202055">
            <a:off x="6203556" y="6157577"/>
            <a:ext cx="662151" cy="727678"/>
          </a:xfrm>
          <a:prstGeom prst="pie">
            <a:avLst>
              <a:gd name="adj1" fmla="val 11594037"/>
              <a:gd name="adj2" fmla="val 14894423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Partial Circle 115">
            <a:extLst>
              <a:ext uri="{FF2B5EF4-FFF2-40B4-BE49-F238E27FC236}">
                <a16:creationId xmlns="" xmlns:a16="http://schemas.microsoft.com/office/drawing/2014/main" id="{BBF4BC9A-FEF3-4E58-A86A-2DFDAB20A5DB}"/>
              </a:ext>
            </a:extLst>
          </p:cNvPr>
          <p:cNvSpPr/>
          <p:nvPr/>
        </p:nvSpPr>
        <p:spPr>
          <a:xfrm rot="6243292">
            <a:off x="7142067" y="6099081"/>
            <a:ext cx="858123" cy="834262"/>
          </a:xfrm>
          <a:prstGeom prst="pie">
            <a:avLst>
              <a:gd name="adj1" fmla="val 12696681"/>
              <a:gd name="adj2" fmla="val 1577566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Partial Circle 116">
            <a:extLst>
              <a:ext uri="{FF2B5EF4-FFF2-40B4-BE49-F238E27FC236}">
                <a16:creationId xmlns="" xmlns:a16="http://schemas.microsoft.com/office/drawing/2014/main" id="{93862A98-6ECD-4D52-99C0-CD42AF778EEB}"/>
              </a:ext>
            </a:extLst>
          </p:cNvPr>
          <p:cNvSpPr/>
          <p:nvPr/>
        </p:nvSpPr>
        <p:spPr>
          <a:xfrm rot="14620180">
            <a:off x="6218284" y="6058360"/>
            <a:ext cx="729382" cy="853012"/>
          </a:xfrm>
          <a:prstGeom prst="pie">
            <a:avLst>
              <a:gd name="adj1" fmla="val 11538858"/>
              <a:gd name="adj2" fmla="val 15153979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8" name="Partial Circle 117">
            <a:extLst>
              <a:ext uri="{FF2B5EF4-FFF2-40B4-BE49-F238E27FC236}">
                <a16:creationId xmlns="" xmlns:a16="http://schemas.microsoft.com/office/drawing/2014/main" id="{907150FF-B816-48B4-906B-6631CA56EE83}"/>
              </a:ext>
            </a:extLst>
          </p:cNvPr>
          <p:cNvSpPr/>
          <p:nvPr/>
        </p:nvSpPr>
        <p:spPr>
          <a:xfrm>
            <a:off x="5110254" y="6130652"/>
            <a:ext cx="786393" cy="753997"/>
          </a:xfrm>
          <a:prstGeom prst="pie">
            <a:avLst>
              <a:gd name="adj1" fmla="val 11699714"/>
              <a:gd name="adj2" fmla="val 15153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Partial Circle 119">
            <a:extLst>
              <a:ext uri="{FF2B5EF4-FFF2-40B4-BE49-F238E27FC236}">
                <a16:creationId xmlns="" xmlns:a16="http://schemas.microsoft.com/office/drawing/2014/main" id="{3DCEA7DA-86B3-4C7B-90FC-612DAF10AF00}"/>
              </a:ext>
            </a:extLst>
          </p:cNvPr>
          <p:cNvSpPr/>
          <p:nvPr/>
        </p:nvSpPr>
        <p:spPr>
          <a:xfrm rot="2542568">
            <a:off x="5133281" y="6122760"/>
            <a:ext cx="770181" cy="790163"/>
          </a:xfrm>
          <a:prstGeom prst="pie">
            <a:avLst>
              <a:gd name="adj1" fmla="val 12696681"/>
              <a:gd name="adj2" fmla="val 1577566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Partial Circle 120">
            <a:extLst>
              <a:ext uri="{FF2B5EF4-FFF2-40B4-BE49-F238E27FC236}">
                <a16:creationId xmlns="" xmlns:a16="http://schemas.microsoft.com/office/drawing/2014/main" id="{C23FFFAB-A01A-4D38-933B-6F0173D8D91B}"/>
              </a:ext>
            </a:extLst>
          </p:cNvPr>
          <p:cNvSpPr/>
          <p:nvPr/>
        </p:nvSpPr>
        <p:spPr>
          <a:xfrm rot="18750670">
            <a:off x="5160668" y="6100438"/>
            <a:ext cx="706427" cy="887999"/>
          </a:xfrm>
          <a:prstGeom prst="pie">
            <a:avLst>
              <a:gd name="adj1" fmla="val 11104740"/>
              <a:gd name="adj2" fmla="val 14548859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2" name="Partial Circle 121">
            <a:extLst>
              <a:ext uri="{FF2B5EF4-FFF2-40B4-BE49-F238E27FC236}">
                <a16:creationId xmlns="" xmlns:a16="http://schemas.microsoft.com/office/drawing/2014/main" id="{69B7A56F-E92A-4BFA-B097-8C5A4AF48DCF}"/>
              </a:ext>
            </a:extLst>
          </p:cNvPr>
          <p:cNvSpPr/>
          <p:nvPr/>
        </p:nvSpPr>
        <p:spPr>
          <a:xfrm rot="3761156">
            <a:off x="4070862" y="6085413"/>
            <a:ext cx="831111" cy="865098"/>
          </a:xfrm>
          <a:prstGeom prst="pie">
            <a:avLst>
              <a:gd name="adj1" fmla="val 12696681"/>
              <a:gd name="adj2" fmla="val 1577566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Partial Circle 122">
            <a:extLst>
              <a:ext uri="{FF2B5EF4-FFF2-40B4-BE49-F238E27FC236}">
                <a16:creationId xmlns="" xmlns:a16="http://schemas.microsoft.com/office/drawing/2014/main" id="{0BE72884-67BC-4C2E-ADED-F41208D8FC5B}"/>
              </a:ext>
            </a:extLst>
          </p:cNvPr>
          <p:cNvSpPr/>
          <p:nvPr/>
        </p:nvSpPr>
        <p:spPr>
          <a:xfrm>
            <a:off x="3022912" y="6115815"/>
            <a:ext cx="786393" cy="753997"/>
          </a:xfrm>
          <a:prstGeom prst="pie">
            <a:avLst>
              <a:gd name="adj1" fmla="val 11699714"/>
              <a:gd name="adj2" fmla="val 15153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9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0">
        <p:push dir="u"/>
      </p:transition>
    </mc:Choice>
    <mc:Fallback xmlns="">
      <p:transition spd="slow" advClick="0" advTm="30000">
        <p:push dir="u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90DCBB6-2227-4C74-B456-BC9FC305645C}"/>
              </a:ext>
            </a:extLst>
          </p:cNvPr>
          <p:cNvSpPr/>
          <p:nvPr/>
        </p:nvSpPr>
        <p:spPr>
          <a:xfrm>
            <a:off x="1309556" y="4043310"/>
            <a:ext cx="3268133" cy="160866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71C0FE1-A8AF-4663-88B6-EBE109D17DC3}"/>
              </a:ext>
            </a:extLst>
          </p:cNvPr>
          <p:cNvSpPr/>
          <p:nvPr/>
        </p:nvSpPr>
        <p:spPr>
          <a:xfrm>
            <a:off x="1309557" y="4044697"/>
            <a:ext cx="1518929" cy="1582296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Or 22">
            <a:extLst>
              <a:ext uri="{FF2B5EF4-FFF2-40B4-BE49-F238E27FC236}">
                <a16:creationId xmlns="" xmlns:a16="http://schemas.microsoft.com/office/drawing/2014/main" id="{F22A2B13-9C1B-4EEF-BC3F-58380F803C15}"/>
              </a:ext>
            </a:extLst>
          </p:cNvPr>
          <p:cNvSpPr/>
          <p:nvPr/>
        </p:nvSpPr>
        <p:spPr>
          <a:xfrm rot="5400000">
            <a:off x="7877081" y="1420817"/>
            <a:ext cx="2277981" cy="2213812"/>
          </a:xfrm>
          <a:prstGeom prst="flowChartOr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="" xmlns:a16="http://schemas.microsoft.com/office/drawing/2014/main" id="{C68D0A31-64AE-41EC-AB9F-8CA7F7DE3E3C}"/>
              </a:ext>
            </a:extLst>
          </p:cNvPr>
          <p:cNvSpPr/>
          <p:nvPr/>
        </p:nvSpPr>
        <p:spPr>
          <a:xfrm>
            <a:off x="1183666" y="1071608"/>
            <a:ext cx="2915867" cy="219623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="" xmlns:a16="http://schemas.microsoft.com/office/drawing/2014/main" id="{1A278D8F-13E1-4C7D-B967-35755E9FF9B8}"/>
              </a:ext>
            </a:extLst>
          </p:cNvPr>
          <p:cNvSpPr/>
          <p:nvPr/>
        </p:nvSpPr>
        <p:spPr>
          <a:xfrm>
            <a:off x="2641600" y="1105427"/>
            <a:ext cx="1425836" cy="2136959"/>
          </a:xfrm>
          <a:prstGeom prst="rtTriangle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EC5ADA6-C3C6-4117-889E-F4DCC1F7E2C0}"/>
              </a:ext>
            </a:extLst>
          </p:cNvPr>
          <p:cNvSpPr/>
          <p:nvPr/>
        </p:nvSpPr>
        <p:spPr>
          <a:xfrm>
            <a:off x="6096000" y="4542662"/>
            <a:ext cx="4026978" cy="92660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8F15412-CC96-48E6-832A-81846C39002A}"/>
              </a:ext>
            </a:extLst>
          </p:cNvPr>
          <p:cNvSpPr/>
          <p:nvPr/>
        </p:nvSpPr>
        <p:spPr>
          <a:xfrm>
            <a:off x="6099435" y="4561449"/>
            <a:ext cx="1342327" cy="90781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2CB30DE-5B81-4C11-8B63-3C4D8B1D4AB0}"/>
              </a:ext>
            </a:extLst>
          </p:cNvPr>
          <p:cNvSpPr/>
          <p:nvPr/>
        </p:nvSpPr>
        <p:spPr>
          <a:xfrm>
            <a:off x="8780651" y="4542662"/>
            <a:ext cx="1342327" cy="88903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5">
            <a:extLst>
              <a:ext uri="{FF2B5EF4-FFF2-40B4-BE49-F238E27FC236}">
                <a16:creationId xmlns="" xmlns:a16="http://schemas.microsoft.com/office/drawing/2014/main" id="{0F528F00-2557-47D0-931D-80826B833031}"/>
              </a:ext>
            </a:extLst>
          </p:cNvPr>
          <p:cNvSpPr txBox="1">
            <a:spLocks/>
          </p:cNvSpPr>
          <p:nvPr/>
        </p:nvSpPr>
        <p:spPr>
          <a:xfrm>
            <a:off x="0" y="-28873"/>
            <a:ext cx="12192000" cy="9266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spc="600" dirty="0">
                <a:solidFill>
                  <a:schemeClr val="tx1"/>
                </a:solidFill>
                <a:latin typeface="Castellar" panose="020B0604020202020204" pitchFamily="18" charset="0"/>
              </a:rPr>
              <a:t>Fractions</a:t>
            </a:r>
          </a:p>
        </p:txBody>
      </p:sp>
      <p:sp>
        <p:nvSpPr>
          <p:cNvPr id="14" name="Title 5">
            <a:extLst>
              <a:ext uri="{FF2B5EF4-FFF2-40B4-BE49-F238E27FC236}">
                <a16:creationId xmlns="" xmlns:a16="http://schemas.microsoft.com/office/drawing/2014/main" id="{8D9F1586-DB8B-48D8-8E05-B66BB67ACE1B}"/>
              </a:ext>
            </a:extLst>
          </p:cNvPr>
          <p:cNvSpPr txBox="1">
            <a:spLocks/>
          </p:cNvSpPr>
          <p:nvPr/>
        </p:nvSpPr>
        <p:spPr>
          <a:xfrm>
            <a:off x="0" y="5931393"/>
            <a:ext cx="12192000" cy="9559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3900" b="1" dirty="0">
                <a:solidFill>
                  <a:schemeClr val="tx1"/>
                </a:solidFill>
              </a:rPr>
              <a:t>By Felicia Atwell Gr. 3 William Rowen Elementary School</a:t>
            </a:r>
          </a:p>
        </p:txBody>
      </p:sp>
    </p:spTree>
    <p:extLst>
      <p:ext uri="{BB962C8B-B14F-4D97-AF65-F5344CB8AC3E}">
        <p14:creationId xmlns:p14="http://schemas.microsoft.com/office/powerpoint/2010/main" val="1781753470"/>
      </p:ext>
    </p:extLst>
  </p:cSld>
  <p:clrMapOvr>
    <a:masterClrMapping/>
  </p:clrMapOvr>
  <p:transition xmlns:p14="http://schemas.microsoft.com/office/powerpoint/2010/main" spd="slow" advClick="0" advTm="10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23" grpId="0" animBg="1"/>
      <p:bldP spid="24" grpId="0" animBg="1"/>
      <p:bldP spid="25" grpId="0" animBg="1"/>
      <p:bldP spid="2" grpId="0" animBg="1"/>
      <p:bldP spid="4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6EC28E91-4960-4B47-8577-88528BCB2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4577"/>
            <a:ext cx="12192000" cy="746745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r>
              <a:rPr lang="en-US" sz="5400" b="1" spc="600" dirty="0">
                <a:solidFill>
                  <a:schemeClr val="tx1"/>
                </a:solidFill>
                <a:latin typeface="Castellar" panose="020B0604020202020204" pitchFamily="18" charset="0"/>
              </a:rPr>
              <a:t>Fractions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F039A31-D594-4C04-A6F3-5F4B54230C0E}"/>
              </a:ext>
            </a:extLst>
          </p:cNvPr>
          <p:cNvSpPr txBox="1"/>
          <p:nvPr/>
        </p:nvSpPr>
        <p:spPr>
          <a:xfrm>
            <a:off x="634999" y="2641600"/>
            <a:ext cx="1701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</a:t>
            </a:r>
          </a:p>
          <a:p>
            <a:r>
              <a:rPr lang="en-US" sz="2800" dirty="0"/>
              <a:t>FRACTION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344BB6C-4552-4F67-B1F8-2CFA08DDF96A}"/>
              </a:ext>
            </a:extLst>
          </p:cNvPr>
          <p:cNvSpPr txBox="1"/>
          <p:nvPr/>
        </p:nvSpPr>
        <p:spPr>
          <a:xfrm>
            <a:off x="2609850" y="2114260"/>
            <a:ext cx="147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Bell MT" panose="02020503060305020303" pitchFamily="18" charset="0"/>
              </a:rPr>
              <a:t>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979C8D82-4C2B-4C03-851C-34376BE00838}"/>
              </a:ext>
            </a:extLst>
          </p:cNvPr>
          <p:cNvCxnSpPr/>
          <p:nvPr/>
        </p:nvCxnSpPr>
        <p:spPr>
          <a:xfrm>
            <a:off x="2818063" y="3036087"/>
            <a:ext cx="10541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1C46FF9-DF57-4CCC-B533-935BA49DC825}"/>
              </a:ext>
            </a:extLst>
          </p:cNvPr>
          <p:cNvSpPr txBox="1"/>
          <p:nvPr/>
        </p:nvSpPr>
        <p:spPr>
          <a:xfrm>
            <a:off x="2608513" y="2872430"/>
            <a:ext cx="147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latin typeface="Bell MT" panose="02020503060305020303" pitchFamily="18" charset="0"/>
              </a:rPr>
              <a:t>d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="" xmlns:a16="http://schemas.microsoft.com/office/drawing/2014/main" id="{46010270-8B14-4CDE-92B6-11CF5EB8460C}"/>
              </a:ext>
            </a:extLst>
          </p:cNvPr>
          <p:cNvSpPr/>
          <p:nvPr/>
        </p:nvSpPr>
        <p:spPr>
          <a:xfrm rot="10800000">
            <a:off x="4263620" y="2634305"/>
            <a:ext cx="1337510" cy="2381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A70CEB0-8342-46B9-A4E1-7A1801A0522D}"/>
              </a:ext>
            </a:extLst>
          </p:cNvPr>
          <p:cNvSpPr txBox="1"/>
          <p:nvPr/>
        </p:nvSpPr>
        <p:spPr>
          <a:xfrm>
            <a:off x="5936343" y="2349212"/>
            <a:ext cx="2419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NUMERATOR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2AC56BA-3858-48DE-BC91-E1A36A738B00}"/>
              </a:ext>
            </a:extLst>
          </p:cNvPr>
          <p:cNvSpPr txBox="1"/>
          <p:nvPr/>
        </p:nvSpPr>
        <p:spPr>
          <a:xfrm>
            <a:off x="5941332" y="3022201"/>
            <a:ext cx="278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DENOMINATOR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="" xmlns:a16="http://schemas.microsoft.com/office/drawing/2014/main" id="{9C5D5D49-2363-47BE-9948-0DD786F5FD22}"/>
              </a:ext>
            </a:extLst>
          </p:cNvPr>
          <p:cNvSpPr/>
          <p:nvPr/>
        </p:nvSpPr>
        <p:spPr>
          <a:xfrm rot="10800000">
            <a:off x="4263620" y="3195525"/>
            <a:ext cx="1337510" cy="238125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3" name="Picture 12" descr="Question Zutto">
            <a:extLst>
              <a:ext uri="{FF2B5EF4-FFF2-40B4-BE49-F238E27FC236}">
                <a16:creationId xmlns="" xmlns:a16="http://schemas.microsoft.com/office/drawing/2014/main" id="{CEF3569D-DE5C-442A-BA9F-BC1F97379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52" y="3118653"/>
            <a:ext cx="2210939" cy="2210939"/>
          </a:xfrm>
          <a:prstGeom prst="rect">
            <a:avLst/>
          </a:prstGeom>
        </p:spPr>
      </p:pic>
      <p:sp>
        <p:nvSpPr>
          <p:cNvPr id="15" name="Thought Bubble: Cloud 14">
            <a:extLst>
              <a:ext uri="{FF2B5EF4-FFF2-40B4-BE49-F238E27FC236}">
                <a16:creationId xmlns="" xmlns:a16="http://schemas.microsoft.com/office/drawing/2014/main" id="{7B735464-1A9A-479A-BFBB-F626B31DBA60}"/>
              </a:ext>
            </a:extLst>
          </p:cNvPr>
          <p:cNvSpPr/>
          <p:nvPr/>
        </p:nvSpPr>
        <p:spPr>
          <a:xfrm rot="20092252">
            <a:off x="9760403" y="1071701"/>
            <a:ext cx="2326125" cy="1727944"/>
          </a:xfrm>
          <a:prstGeom prst="cloudCallou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1EE145B-AF26-437F-A7F0-EB4FB208D268}"/>
              </a:ext>
            </a:extLst>
          </p:cNvPr>
          <p:cNvSpPr txBox="1"/>
          <p:nvPr/>
        </p:nvSpPr>
        <p:spPr>
          <a:xfrm>
            <a:off x="9975626" y="1530260"/>
            <a:ext cx="1633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a fraction?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E645540-8730-42BE-B40C-F20023234FC6}"/>
              </a:ext>
            </a:extLst>
          </p:cNvPr>
          <p:cNvSpPr txBox="1"/>
          <p:nvPr/>
        </p:nvSpPr>
        <p:spPr>
          <a:xfrm>
            <a:off x="634999" y="5212751"/>
            <a:ext cx="8673893" cy="58477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FRACTIONS have </a:t>
            </a:r>
            <a:r>
              <a:rPr lang="en-US" sz="3200" dirty="0">
                <a:solidFill>
                  <a:srgbClr val="FF0000"/>
                </a:solidFill>
              </a:rPr>
              <a:t>numerators</a:t>
            </a:r>
            <a:r>
              <a:rPr lang="en-US" sz="3200" dirty="0"/>
              <a:t> and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denominators…</a:t>
            </a:r>
          </a:p>
        </p:txBody>
      </p:sp>
    </p:spTree>
    <p:extLst>
      <p:ext uri="{BB962C8B-B14F-4D97-AF65-F5344CB8AC3E}">
        <p14:creationId xmlns:p14="http://schemas.microsoft.com/office/powerpoint/2010/main" val="69284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12" grpId="0" animBg="1"/>
      <p:bldP spid="14" grpId="0"/>
      <p:bldP spid="18" grpId="0"/>
      <p:bldP spid="20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6EC28E91-4960-4B47-8577-88528BCB2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329"/>
            <a:ext cx="12192000" cy="1036847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4400" b="1" spc="600" dirty="0">
                <a:solidFill>
                  <a:schemeClr val="tx1"/>
                </a:solidFill>
                <a:latin typeface="Castellar" panose="020B0604020202020204" pitchFamily="18" charset="0"/>
              </a:rPr>
              <a:t>Fractions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F039A31-D594-4C04-A6F3-5F4B54230C0E}"/>
              </a:ext>
            </a:extLst>
          </p:cNvPr>
          <p:cNvSpPr txBox="1"/>
          <p:nvPr/>
        </p:nvSpPr>
        <p:spPr>
          <a:xfrm>
            <a:off x="-114289" y="2559033"/>
            <a:ext cx="1701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</a:t>
            </a:r>
          </a:p>
          <a:p>
            <a:r>
              <a:rPr lang="en-US" sz="2800" dirty="0"/>
              <a:t>FRACTION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344BB6C-4552-4F67-B1F8-2CFA08DDF96A}"/>
              </a:ext>
            </a:extLst>
          </p:cNvPr>
          <p:cNvSpPr txBox="1"/>
          <p:nvPr/>
        </p:nvSpPr>
        <p:spPr>
          <a:xfrm>
            <a:off x="1657040" y="2114259"/>
            <a:ext cx="147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Bell MT" panose="02020503060305020303" pitchFamily="18" charset="0"/>
              </a:rPr>
              <a:t>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979C8D82-4C2B-4C03-851C-34376BE00838}"/>
              </a:ext>
            </a:extLst>
          </p:cNvPr>
          <p:cNvCxnSpPr/>
          <p:nvPr/>
        </p:nvCxnSpPr>
        <p:spPr>
          <a:xfrm>
            <a:off x="1866590" y="3195525"/>
            <a:ext cx="10541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1C46FF9-DF57-4CCC-B533-935BA49DC825}"/>
              </a:ext>
            </a:extLst>
          </p:cNvPr>
          <p:cNvSpPr txBox="1"/>
          <p:nvPr/>
        </p:nvSpPr>
        <p:spPr>
          <a:xfrm>
            <a:off x="1587512" y="3186342"/>
            <a:ext cx="147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latin typeface="Bell MT" panose="02020503060305020303" pitchFamily="18" charset="0"/>
              </a:rPr>
              <a:t>d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="" xmlns:a16="http://schemas.microsoft.com/office/drawing/2014/main" id="{46010270-8B14-4CDE-92B6-11CF5EB8460C}"/>
              </a:ext>
            </a:extLst>
          </p:cNvPr>
          <p:cNvSpPr/>
          <p:nvPr/>
        </p:nvSpPr>
        <p:spPr>
          <a:xfrm rot="10800000">
            <a:off x="3130240" y="2579720"/>
            <a:ext cx="1337510" cy="2381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A70CEB0-8342-46B9-A4E1-7A1801A0522D}"/>
              </a:ext>
            </a:extLst>
          </p:cNvPr>
          <p:cNvSpPr txBox="1"/>
          <p:nvPr/>
        </p:nvSpPr>
        <p:spPr>
          <a:xfrm>
            <a:off x="4906281" y="2406395"/>
            <a:ext cx="2419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NUMERATOR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2AC56BA-3858-48DE-BC91-E1A36A738B00}"/>
              </a:ext>
            </a:extLst>
          </p:cNvPr>
          <p:cNvSpPr txBox="1"/>
          <p:nvPr/>
        </p:nvSpPr>
        <p:spPr>
          <a:xfrm>
            <a:off x="4906281" y="3314588"/>
            <a:ext cx="278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DENOMINATOR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="" xmlns:a16="http://schemas.microsoft.com/office/drawing/2014/main" id="{9C5D5D49-2363-47BE-9948-0DD786F5FD22}"/>
              </a:ext>
            </a:extLst>
          </p:cNvPr>
          <p:cNvSpPr/>
          <p:nvPr/>
        </p:nvSpPr>
        <p:spPr>
          <a:xfrm rot="10800000">
            <a:off x="3163512" y="3429000"/>
            <a:ext cx="1337510" cy="238125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006FADA-5539-4D9A-9420-684EAB6BD2AF}"/>
              </a:ext>
            </a:extLst>
          </p:cNvPr>
          <p:cNvSpPr txBox="1"/>
          <p:nvPr/>
        </p:nvSpPr>
        <p:spPr>
          <a:xfrm>
            <a:off x="7693025" y="2198772"/>
            <a:ext cx="3745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top number and what’s being used.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B85BC31-6537-4B08-A7A2-A609E9AB738C}"/>
              </a:ext>
            </a:extLst>
          </p:cNvPr>
          <p:cNvSpPr txBox="1"/>
          <p:nvPr/>
        </p:nvSpPr>
        <p:spPr>
          <a:xfrm>
            <a:off x="7836208" y="3345349"/>
            <a:ext cx="3265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bottom number and the total pieces.</a:t>
            </a:r>
          </a:p>
        </p:txBody>
      </p:sp>
    </p:spTree>
    <p:extLst>
      <p:ext uri="{BB962C8B-B14F-4D97-AF65-F5344CB8AC3E}">
        <p14:creationId xmlns:p14="http://schemas.microsoft.com/office/powerpoint/2010/main" val="44629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pull/>
      </p:transition>
    </mc:Choice>
    <mc:Fallback xmlns="">
      <p:transition spd="slow" advClick="0" advTm="20000">
        <p:pull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21707CA-ABE3-4EF2-B3FA-F422A8D9ECBA}"/>
              </a:ext>
            </a:extLst>
          </p:cNvPr>
          <p:cNvSpPr/>
          <p:nvPr/>
        </p:nvSpPr>
        <p:spPr>
          <a:xfrm>
            <a:off x="1580402" y="2139331"/>
            <a:ext cx="8750714" cy="1402826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9C106E7-875C-4F43-BD9A-139EB4C0E867}"/>
              </a:ext>
            </a:extLst>
          </p:cNvPr>
          <p:cNvSpPr/>
          <p:nvPr/>
        </p:nvSpPr>
        <p:spPr>
          <a:xfrm>
            <a:off x="1604211" y="2139330"/>
            <a:ext cx="4491789" cy="136313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9ADE443-EDC4-4F4A-B9FF-FFF88B098882}"/>
              </a:ext>
            </a:extLst>
          </p:cNvPr>
          <p:cNvSpPr txBox="1"/>
          <p:nvPr/>
        </p:nvSpPr>
        <p:spPr>
          <a:xfrm>
            <a:off x="2290916" y="619430"/>
            <a:ext cx="7610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Univers Condensed" panose="020B0506020202050204" pitchFamily="34" charset="0"/>
              </a:rPr>
              <a:t>Numerator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4F16986-C5D6-46E5-BB09-56217202496B}"/>
              </a:ext>
            </a:extLst>
          </p:cNvPr>
          <p:cNvSpPr txBox="1"/>
          <p:nvPr/>
        </p:nvSpPr>
        <p:spPr>
          <a:xfrm>
            <a:off x="7578672" y="311654"/>
            <a:ext cx="2752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>
                <a:solidFill>
                  <a:prstClr val="black"/>
                </a:solidFill>
                <a:latin typeface="Univers Condensed" panose="020B0506020202050204" pitchFamily="34" charset="0"/>
                <a:ea typeface="+mj-ea"/>
                <a:cs typeface="Arabic Typesetting" panose="020B0604020202020204" pitchFamily="66" charset="-78"/>
              </a:rPr>
              <a:t>1</a:t>
            </a:r>
            <a:r>
              <a:rPr lang="en-US" sz="8000" u="sng" dirty="0">
                <a:solidFill>
                  <a:prstClr val="black"/>
                </a:solidFill>
                <a:latin typeface="Univers Condensed" panose="020B0506020202050204" pitchFamily="34" charset="0"/>
                <a:ea typeface="+mj-ea"/>
                <a:cs typeface="Arabic Typesetting" panose="020B0604020202020204" pitchFamily="66" charset="-7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7669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21707CA-ABE3-4EF2-B3FA-F422A8D9ECBA}"/>
              </a:ext>
            </a:extLst>
          </p:cNvPr>
          <p:cNvSpPr/>
          <p:nvPr/>
        </p:nvSpPr>
        <p:spPr>
          <a:xfrm>
            <a:off x="1677219" y="2017456"/>
            <a:ext cx="8888362" cy="1482213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9C106E7-875C-4F43-BD9A-139EB4C0E867}"/>
              </a:ext>
            </a:extLst>
          </p:cNvPr>
          <p:cNvSpPr/>
          <p:nvPr/>
        </p:nvSpPr>
        <p:spPr>
          <a:xfrm>
            <a:off x="1677219" y="2017456"/>
            <a:ext cx="4304481" cy="14822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1192BF5-0084-485F-A8E9-A6C65C36390D}"/>
              </a:ext>
            </a:extLst>
          </p:cNvPr>
          <p:cNvSpPr/>
          <p:nvPr/>
        </p:nvSpPr>
        <p:spPr>
          <a:xfrm>
            <a:off x="1699443" y="2017455"/>
            <a:ext cx="4282257" cy="14822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5064"/>
      </p:ext>
    </p:extLst>
  </p:cSld>
  <p:clrMapOvr>
    <a:masterClrMapping/>
  </p:clrMapOvr>
  <p:transition xmlns:p14="http://schemas.microsoft.com/office/powerpoint/2010/main" spd="slow" advClick="0" advTm="3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21707CA-ABE3-4EF2-B3FA-F422A8D9ECBA}"/>
              </a:ext>
            </a:extLst>
          </p:cNvPr>
          <p:cNvSpPr/>
          <p:nvPr/>
        </p:nvSpPr>
        <p:spPr>
          <a:xfrm>
            <a:off x="1651818" y="1514548"/>
            <a:ext cx="8888362" cy="1482213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9C106E7-875C-4F43-BD9A-139EB4C0E867}"/>
              </a:ext>
            </a:extLst>
          </p:cNvPr>
          <p:cNvSpPr/>
          <p:nvPr/>
        </p:nvSpPr>
        <p:spPr>
          <a:xfrm>
            <a:off x="1651818" y="1530506"/>
            <a:ext cx="4444181" cy="14822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4B3479B-C7F0-4382-A89D-D0F332EC99D0}"/>
              </a:ext>
            </a:extLst>
          </p:cNvPr>
          <p:cNvSpPr/>
          <p:nvPr/>
        </p:nvSpPr>
        <p:spPr>
          <a:xfrm>
            <a:off x="6095997" y="1530506"/>
            <a:ext cx="4444181" cy="14822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06BAE69E-A79D-4EE0-A96A-4FBFDA39045A}"/>
              </a:ext>
            </a:extLst>
          </p:cNvPr>
          <p:cNvCxnSpPr/>
          <p:nvPr/>
        </p:nvCxnSpPr>
        <p:spPr>
          <a:xfrm>
            <a:off x="7765143" y="52251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4DFB704D-2876-4D34-B460-BA8282A61C88}"/>
              </a:ext>
            </a:extLst>
          </p:cNvPr>
          <p:cNvCxnSpPr>
            <a:cxnSpLocks/>
          </p:cNvCxnSpPr>
          <p:nvPr/>
        </p:nvCxnSpPr>
        <p:spPr>
          <a:xfrm>
            <a:off x="7278866" y="3876917"/>
            <a:ext cx="66765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5E2F1E3-60F8-4D6D-9060-0D90F56C81FA}"/>
              </a:ext>
            </a:extLst>
          </p:cNvPr>
          <p:cNvSpPr txBox="1"/>
          <p:nvPr/>
        </p:nvSpPr>
        <p:spPr>
          <a:xfrm>
            <a:off x="2785066" y="3705977"/>
            <a:ext cx="7331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Univers Condensed" panose="020B0506020202050204" pitchFamily="34" charset="0"/>
              </a:rPr>
              <a:t>Denominator 2</a:t>
            </a:r>
            <a:endParaRPr lang="en-US" sz="6000" dirty="0">
              <a:latin typeface="Univers Condensed" panose="020B050602020205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C4A1311-BE7A-4B58-B3F4-67BF84C8B7AE}"/>
              </a:ext>
            </a:extLst>
          </p:cNvPr>
          <p:cNvSpPr txBox="1"/>
          <p:nvPr/>
        </p:nvSpPr>
        <p:spPr>
          <a:xfrm>
            <a:off x="3618411" y="1856113"/>
            <a:ext cx="133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D47122E-363D-4A74-8BEA-CBC82DC861DB}"/>
              </a:ext>
            </a:extLst>
          </p:cNvPr>
          <p:cNvSpPr txBox="1"/>
          <p:nvPr/>
        </p:nvSpPr>
        <p:spPr>
          <a:xfrm>
            <a:off x="7241174" y="1856112"/>
            <a:ext cx="133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86358399"/>
      </p:ext>
    </p:extLst>
  </p:cSld>
  <p:clrMapOvr>
    <a:masterClrMapping/>
  </p:clrMapOvr>
  <p:transition xmlns:p14="http://schemas.microsoft.com/office/powerpoint/2010/main" spd="slow" advClick="0" advTm="10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3E2148-8B74-464D-AACF-0466CEC77C86}"/>
              </a:ext>
            </a:extLst>
          </p:cNvPr>
          <p:cNvSpPr txBox="1"/>
          <p:nvPr/>
        </p:nvSpPr>
        <p:spPr>
          <a:xfrm>
            <a:off x="247973" y="356461"/>
            <a:ext cx="5848027" cy="120032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Ink Free" panose="03080402000500000000" pitchFamily="66" charset="0"/>
                <a:cs typeface="Dubai Light" panose="020B0604020202020204" pitchFamily="34" charset="-78"/>
              </a:rPr>
              <a:t>A Unit Fraction- a fraction that has a one as the numerator. It represents one “unit” of the whole.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4850C97-6EE3-4202-ACF5-2BC4ADE1DA74}"/>
              </a:ext>
            </a:extLst>
          </p:cNvPr>
          <p:cNvSpPr txBox="1"/>
          <p:nvPr/>
        </p:nvSpPr>
        <p:spPr>
          <a:xfrm>
            <a:off x="2627622" y="2336800"/>
            <a:ext cx="73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/>
              <a:t>1 </a:t>
            </a:r>
          </a:p>
          <a:p>
            <a:pPr algn="ctr"/>
            <a:r>
              <a:rPr lang="en-US" sz="5400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7FE05DC-FCB9-44BE-BB89-0E7AF67AE116}"/>
              </a:ext>
            </a:extLst>
          </p:cNvPr>
          <p:cNvSpPr txBox="1"/>
          <p:nvPr/>
        </p:nvSpPr>
        <p:spPr>
          <a:xfrm>
            <a:off x="6178228" y="2336800"/>
            <a:ext cx="986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/>
              <a:t>1</a:t>
            </a:r>
          </a:p>
          <a:p>
            <a:pPr algn="ctr"/>
            <a:r>
              <a:rPr lang="en-US" sz="5400" dirty="0"/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7BB22AE-D015-499D-B23A-C31BF254E920}"/>
              </a:ext>
            </a:extLst>
          </p:cNvPr>
          <p:cNvSpPr txBox="1"/>
          <p:nvPr/>
        </p:nvSpPr>
        <p:spPr>
          <a:xfrm>
            <a:off x="4536362" y="2336800"/>
            <a:ext cx="571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/>
              <a:t>1</a:t>
            </a:r>
          </a:p>
          <a:p>
            <a:pPr algn="ctr"/>
            <a:r>
              <a:rPr lang="en-US" sz="5400" dirty="0"/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B461EAA-92E5-454A-891A-5F2B4312B14B}"/>
              </a:ext>
            </a:extLst>
          </p:cNvPr>
          <p:cNvSpPr txBox="1"/>
          <p:nvPr/>
        </p:nvSpPr>
        <p:spPr>
          <a:xfrm>
            <a:off x="8234674" y="2336800"/>
            <a:ext cx="63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/>
              <a:t>1</a:t>
            </a:r>
          </a:p>
          <a:p>
            <a:pPr algn="ctr"/>
            <a:r>
              <a:rPr lang="en-US" sz="5400" dirty="0"/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2A6E394-1CFD-4F45-924D-A325591C0C5E}"/>
              </a:ext>
            </a:extLst>
          </p:cNvPr>
          <p:cNvSpPr txBox="1"/>
          <p:nvPr/>
        </p:nvSpPr>
        <p:spPr>
          <a:xfrm>
            <a:off x="444176" y="2336800"/>
            <a:ext cx="111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/>
              <a:t>1</a:t>
            </a:r>
          </a:p>
          <a:p>
            <a:pPr algn="ctr"/>
            <a:r>
              <a:rPr lang="en-US" sz="54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65030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3E2148-8B74-464D-AACF-0466CEC77C86}"/>
              </a:ext>
            </a:extLst>
          </p:cNvPr>
          <p:cNvSpPr txBox="1"/>
          <p:nvPr/>
        </p:nvSpPr>
        <p:spPr>
          <a:xfrm>
            <a:off x="247973" y="356461"/>
            <a:ext cx="5848027" cy="1200329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Ink Free" panose="03080402000500000000" pitchFamily="66" charset="0"/>
                <a:cs typeface="Dubai Light" panose="020B0604020202020204" pitchFamily="34" charset="-78"/>
              </a:rPr>
              <a:t>A Unit Fraction- a fraction that has a one as the numerator. It represents one “unit” of the whole.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4850C97-6EE3-4202-ACF5-2BC4ADE1DA74}"/>
              </a:ext>
            </a:extLst>
          </p:cNvPr>
          <p:cNvSpPr txBox="1"/>
          <p:nvPr/>
        </p:nvSpPr>
        <p:spPr>
          <a:xfrm>
            <a:off x="2732017" y="2331233"/>
            <a:ext cx="73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/>
              <a:t>1 </a:t>
            </a:r>
          </a:p>
          <a:p>
            <a:pPr algn="ctr"/>
            <a:r>
              <a:rPr lang="en-US" sz="5400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7FE05DC-FCB9-44BE-BB89-0E7AF67AE116}"/>
              </a:ext>
            </a:extLst>
          </p:cNvPr>
          <p:cNvSpPr txBox="1"/>
          <p:nvPr/>
        </p:nvSpPr>
        <p:spPr>
          <a:xfrm>
            <a:off x="6308326" y="2331233"/>
            <a:ext cx="986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/>
              <a:t>1</a:t>
            </a:r>
          </a:p>
          <a:p>
            <a:pPr algn="ctr"/>
            <a:r>
              <a:rPr lang="en-US" sz="5400" dirty="0"/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7BB22AE-D015-499D-B23A-C31BF254E920}"/>
              </a:ext>
            </a:extLst>
          </p:cNvPr>
          <p:cNvSpPr txBox="1"/>
          <p:nvPr/>
        </p:nvSpPr>
        <p:spPr>
          <a:xfrm>
            <a:off x="4625160" y="2350525"/>
            <a:ext cx="571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/>
              <a:t>1</a:t>
            </a:r>
          </a:p>
          <a:p>
            <a:pPr algn="ctr"/>
            <a:r>
              <a:rPr lang="en-US" sz="5400" dirty="0"/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B461EAA-92E5-454A-891A-5F2B4312B14B}"/>
              </a:ext>
            </a:extLst>
          </p:cNvPr>
          <p:cNvSpPr txBox="1"/>
          <p:nvPr/>
        </p:nvSpPr>
        <p:spPr>
          <a:xfrm>
            <a:off x="8538214" y="2341170"/>
            <a:ext cx="5657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/>
              <a:t>1</a:t>
            </a:r>
          </a:p>
          <a:p>
            <a:pPr algn="ctr"/>
            <a:r>
              <a:rPr lang="en-US" sz="5400" dirty="0"/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2A6E394-1CFD-4F45-924D-A325591C0C5E}"/>
              </a:ext>
            </a:extLst>
          </p:cNvPr>
          <p:cNvSpPr txBox="1"/>
          <p:nvPr/>
        </p:nvSpPr>
        <p:spPr>
          <a:xfrm>
            <a:off x="530764" y="2331233"/>
            <a:ext cx="111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/>
              <a:t>1</a:t>
            </a:r>
          </a:p>
          <a:p>
            <a:pPr algn="ctr"/>
            <a:r>
              <a:rPr lang="en-US" sz="5400" dirty="0"/>
              <a:t>10</a:t>
            </a: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4993525A-2BAC-4BFF-8BD6-B85D6371FBFF}"/>
              </a:ext>
            </a:extLst>
          </p:cNvPr>
          <p:cNvSpPr/>
          <p:nvPr/>
        </p:nvSpPr>
        <p:spPr>
          <a:xfrm>
            <a:off x="280695" y="4554667"/>
            <a:ext cx="1440041" cy="137160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DE46D253-C7BE-40ED-88F0-C5DDFD999A48}"/>
              </a:ext>
            </a:extLst>
          </p:cNvPr>
          <p:cNvSpPr/>
          <p:nvPr/>
        </p:nvSpPr>
        <p:spPr>
          <a:xfrm>
            <a:off x="6096000" y="4554667"/>
            <a:ext cx="1440041" cy="1424353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7974C43F-284D-4AB3-A2CD-E258E757E4B3}"/>
              </a:ext>
            </a:extLst>
          </p:cNvPr>
          <p:cNvSpPr/>
          <p:nvPr/>
        </p:nvSpPr>
        <p:spPr>
          <a:xfrm>
            <a:off x="8101085" y="4607419"/>
            <a:ext cx="1440041" cy="137160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F4458EA6-51C4-4143-BF4F-543BA321B933}"/>
              </a:ext>
            </a:extLst>
          </p:cNvPr>
          <p:cNvSpPr/>
          <p:nvPr/>
        </p:nvSpPr>
        <p:spPr>
          <a:xfrm>
            <a:off x="2285780" y="4634410"/>
            <a:ext cx="1440041" cy="137160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3F5E4F7C-88C3-47B1-87CC-283C98A7D2D5}"/>
              </a:ext>
            </a:extLst>
          </p:cNvPr>
          <p:cNvSpPr/>
          <p:nvPr/>
        </p:nvSpPr>
        <p:spPr>
          <a:xfrm>
            <a:off x="4288131" y="4677570"/>
            <a:ext cx="1440041" cy="1371601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15E050A9-C38C-4AB6-AE4F-A7F7646FA631}"/>
              </a:ext>
            </a:extLst>
          </p:cNvPr>
          <p:cNvCxnSpPr>
            <a:stCxn id="13" idx="0"/>
            <a:endCxn id="13" idx="4"/>
          </p:cNvCxnSpPr>
          <p:nvPr/>
        </p:nvCxnSpPr>
        <p:spPr>
          <a:xfrm>
            <a:off x="3005801" y="4634410"/>
            <a:ext cx="0" cy="13716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E8E82755-C752-4150-AD2F-7F1CBB96C173}"/>
              </a:ext>
            </a:extLst>
          </p:cNvPr>
          <p:cNvCxnSpPr>
            <a:stCxn id="11" idx="0"/>
            <a:endCxn id="11" idx="4"/>
          </p:cNvCxnSpPr>
          <p:nvPr/>
        </p:nvCxnSpPr>
        <p:spPr>
          <a:xfrm>
            <a:off x="6816021" y="4554667"/>
            <a:ext cx="0" cy="1424353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31B826B4-AB12-4575-8ED5-2C0440B00B70}"/>
              </a:ext>
            </a:extLst>
          </p:cNvPr>
          <p:cNvCxnSpPr>
            <a:cxnSpLocks/>
            <a:stCxn id="11" idx="2"/>
            <a:endCxn id="11" idx="6"/>
          </p:cNvCxnSpPr>
          <p:nvPr/>
        </p:nvCxnSpPr>
        <p:spPr>
          <a:xfrm>
            <a:off x="6096000" y="5266844"/>
            <a:ext cx="1440041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Octagon 21">
            <a:extLst>
              <a:ext uri="{FF2B5EF4-FFF2-40B4-BE49-F238E27FC236}">
                <a16:creationId xmlns="" xmlns:a16="http://schemas.microsoft.com/office/drawing/2014/main" id="{43ECBC73-B23C-4E83-91A9-9E377D258B4D}"/>
              </a:ext>
            </a:extLst>
          </p:cNvPr>
          <p:cNvSpPr/>
          <p:nvPr/>
        </p:nvSpPr>
        <p:spPr>
          <a:xfrm>
            <a:off x="8256062" y="4659108"/>
            <a:ext cx="1163511" cy="1279576"/>
          </a:xfrm>
          <a:prstGeom prst="oct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ecagon 22">
            <a:extLst>
              <a:ext uri="{FF2B5EF4-FFF2-40B4-BE49-F238E27FC236}">
                <a16:creationId xmlns="" xmlns:a16="http://schemas.microsoft.com/office/drawing/2014/main" id="{FE7FFAA3-3F83-4DCD-A225-0A8A41A4BACA}"/>
              </a:ext>
            </a:extLst>
          </p:cNvPr>
          <p:cNvSpPr/>
          <p:nvPr/>
        </p:nvSpPr>
        <p:spPr>
          <a:xfrm>
            <a:off x="278235" y="4607420"/>
            <a:ext cx="1437107" cy="1229710"/>
          </a:xfrm>
          <a:prstGeom prst="dec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9E6784BD-FFC3-43D3-9F90-D42246C193F0}"/>
              </a:ext>
            </a:extLst>
          </p:cNvPr>
          <p:cNvCxnSpPr/>
          <p:nvPr/>
        </p:nvCxnSpPr>
        <p:spPr>
          <a:xfrm>
            <a:off x="8821105" y="4581042"/>
            <a:ext cx="0" cy="137160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0BD77188-E683-4758-BAA0-6E6F2662B481}"/>
              </a:ext>
            </a:extLst>
          </p:cNvPr>
          <p:cNvCxnSpPr>
            <a:cxnSpLocks/>
            <a:stCxn id="12" idx="2"/>
            <a:endCxn id="12" idx="6"/>
          </p:cNvCxnSpPr>
          <p:nvPr/>
        </p:nvCxnSpPr>
        <p:spPr>
          <a:xfrm>
            <a:off x="8101085" y="5293220"/>
            <a:ext cx="144004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27243475-EE50-4EE4-BF84-676C4267FDFC}"/>
              </a:ext>
            </a:extLst>
          </p:cNvPr>
          <p:cNvCxnSpPr>
            <a:cxnSpLocks/>
          </p:cNvCxnSpPr>
          <p:nvPr/>
        </p:nvCxnSpPr>
        <p:spPr>
          <a:xfrm>
            <a:off x="8318953" y="4835275"/>
            <a:ext cx="1053208" cy="97684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="" xmlns:a16="http://schemas.microsoft.com/office/drawing/2014/main" id="{BF85F09C-D866-4D3C-A38F-DEF3D708F300}"/>
              </a:ext>
            </a:extLst>
          </p:cNvPr>
          <p:cNvCxnSpPr>
            <a:cxnSpLocks/>
          </p:cNvCxnSpPr>
          <p:nvPr/>
        </p:nvCxnSpPr>
        <p:spPr>
          <a:xfrm flipH="1">
            <a:off x="8318953" y="4835275"/>
            <a:ext cx="1004304" cy="969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Hexagon 56">
            <a:extLst>
              <a:ext uri="{FF2B5EF4-FFF2-40B4-BE49-F238E27FC236}">
                <a16:creationId xmlns="" xmlns:a16="http://schemas.microsoft.com/office/drawing/2014/main" id="{9C5A6087-4B88-4A52-8270-356B8DCB9BBE}"/>
              </a:ext>
            </a:extLst>
          </p:cNvPr>
          <p:cNvSpPr/>
          <p:nvPr/>
        </p:nvSpPr>
        <p:spPr>
          <a:xfrm>
            <a:off x="4445841" y="4835275"/>
            <a:ext cx="1141453" cy="1003440"/>
          </a:xfrm>
          <a:prstGeom prst="hexagon">
            <a:avLst>
              <a:gd name="adj" fmla="val 27430"/>
              <a:gd name="vf" fmla="val 1154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8273D3C4-A8BC-415C-8974-F9BFD0CC91F2}"/>
              </a:ext>
            </a:extLst>
          </p:cNvPr>
          <p:cNvCxnSpPr>
            <a:cxnSpLocks/>
            <a:stCxn id="14" idx="6"/>
            <a:endCxn id="14" idx="2"/>
          </p:cNvCxnSpPr>
          <p:nvPr/>
        </p:nvCxnSpPr>
        <p:spPr>
          <a:xfrm flipH="1">
            <a:off x="4288131" y="5363371"/>
            <a:ext cx="1440041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C94AD7AE-C924-4415-BF13-FE5DE15B9991}"/>
              </a:ext>
            </a:extLst>
          </p:cNvPr>
          <p:cNvCxnSpPr>
            <a:stCxn id="14" idx="0"/>
            <a:endCxn id="14" idx="0"/>
          </p:cNvCxnSpPr>
          <p:nvPr/>
        </p:nvCxnSpPr>
        <p:spPr>
          <a:xfrm>
            <a:off x="5008152" y="467757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06EEDDF4-524C-45CF-AA79-08A2869B248C}"/>
              </a:ext>
            </a:extLst>
          </p:cNvPr>
          <p:cNvCxnSpPr>
            <a:cxnSpLocks/>
          </p:cNvCxnSpPr>
          <p:nvPr/>
        </p:nvCxnSpPr>
        <p:spPr>
          <a:xfrm>
            <a:off x="4625160" y="4762522"/>
            <a:ext cx="763057" cy="1163746"/>
          </a:xfrm>
          <a:prstGeom prst="line">
            <a:avLst/>
          </a:prstGeom>
          <a:ln w="190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="" xmlns:a16="http://schemas.microsoft.com/office/drawing/2014/main" id="{241F609B-EF68-4CAC-B95F-E5FADB90B545}"/>
              </a:ext>
            </a:extLst>
          </p:cNvPr>
          <p:cNvCxnSpPr>
            <a:cxnSpLocks/>
          </p:cNvCxnSpPr>
          <p:nvPr/>
        </p:nvCxnSpPr>
        <p:spPr>
          <a:xfrm flipH="1">
            <a:off x="4625160" y="4805682"/>
            <a:ext cx="765983" cy="1133002"/>
          </a:xfrm>
          <a:prstGeom prst="line">
            <a:avLst/>
          </a:prstGeom>
          <a:ln w="190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="" xmlns:a16="http://schemas.microsoft.com/office/drawing/2014/main" id="{EBA78D7D-D37C-4C63-A554-6BB80770CE29}"/>
              </a:ext>
            </a:extLst>
          </p:cNvPr>
          <p:cNvCxnSpPr>
            <a:cxnSpLocks/>
            <a:stCxn id="23" idx="7"/>
            <a:endCxn id="23" idx="2"/>
          </p:cNvCxnSpPr>
          <p:nvPr/>
        </p:nvCxnSpPr>
        <p:spPr>
          <a:xfrm>
            <a:off x="415467" y="4842275"/>
            <a:ext cx="1162643" cy="7600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="" xmlns:a16="http://schemas.microsoft.com/office/drawing/2014/main" id="{F2515FE5-2240-4A3A-9176-779265FA520C}"/>
              </a:ext>
            </a:extLst>
          </p:cNvPr>
          <p:cNvCxnSpPr>
            <a:cxnSpLocks/>
            <a:stCxn id="23" idx="0"/>
            <a:endCxn id="23" idx="5"/>
          </p:cNvCxnSpPr>
          <p:nvPr/>
        </p:nvCxnSpPr>
        <p:spPr>
          <a:xfrm flipH="1">
            <a:off x="415467" y="4842275"/>
            <a:ext cx="1162643" cy="7600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="" xmlns:a16="http://schemas.microsoft.com/office/drawing/2014/main" id="{D445301E-5D70-4487-A3F9-E62B4316CB2B}"/>
              </a:ext>
            </a:extLst>
          </p:cNvPr>
          <p:cNvCxnSpPr>
            <a:cxnSpLocks/>
          </p:cNvCxnSpPr>
          <p:nvPr/>
        </p:nvCxnSpPr>
        <p:spPr>
          <a:xfrm flipH="1">
            <a:off x="740417" y="4607419"/>
            <a:ext cx="489102" cy="1248332"/>
          </a:xfrm>
          <a:prstGeom prst="line">
            <a:avLst/>
          </a:prstGeom>
          <a:ln w="1905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="" xmlns:a16="http://schemas.microsoft.com/office/drawing/2014/main" id="{D7FD15B1-F1A6-485A-83CC-FD8D9496E0C6}"/>
              </a:ext>
            </a:extLst>
          </p:cNvPr>
          <p:cNvCxnSpPr>
            <a:stCxn id="23" idx="8"/>
          </p:cNvCxnSpPr>
          <p:nvPr/>
        </p:nvCxnSpPr>
        <p:spPr>
          <a:xfrm>
            <a:off x="774743" y="4607421"/>
            <a:ext cx="478515" cy="1301082"/>
          </a:xfrm>
          <a:prstGeom prst="line">
            <a:avLst/>
          </a:prstGeom>
          <a:ln w="1905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="" xmlns:a16="http://schemas.microsoft.com/office/drawing/2014/main" id="{E0C6A86B-F04F-4170-9766-3A01454856A1}"/>
              </a:ext>
            </a:extLst>
          </p:cNvPr>
          <p:cNvCxnSpPr>
            <a:cxnSpLocks/>
            <a:stCxn id="23" idx="6"/>
            <a:endCxn id="23" idx="1"/>
          </p:cNvCxnSpPr>
          <p:nvPr/>
        </p:nvCxnSpPr>
        <p:spPr>
          <a:xfrm>
            <a:off x="278235" y="5222275"/>
            <a:ext cx="1437107" cy="0"/>
          </a:xfrm>
          <a:prstGeom prst="line">
            <a:avLst/>
          </a:prstGeom>
          <a:ln w="1905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B83A451D-C770-4814-8F0C-270EC4486E58}"/>
              </a:ext>
            </a:extLst>
          </p:cNvPr>
          <p:cNvSpPr txBox="1"/>
          <p:nvPr/>
        </p:nvSpPr>
        <p:spPr>
          <a:xfrm>
            <a:off x="6816021" y="489859"/>
            <a:ext cx="5118672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parajita" panose="020B0502040204020203" pitchFamily="18" charset="0"/>
                <a:cs typeface="Aparajita" panose="020B0502040204020203" pitchFamily="18" charset="0"/>
              </a:rPr>
              <a:t>WHAT AMOUNT SHOULD BE SHADED?</a:t>
            </a:r>
          </a:p>
        </p:txBody>
      </p:sp>
    </p:spTree>
    <p:extLst>
      <p:ext uri="{BB962C8B-B14F-4D97-AF65-F5344CB8AC3E}">
        <p14:creationId xmlns:p14="http://schemas.microsoft.com/office/powerpoint/2010/main" val="3666436349"/>
      </p:ext>
    </p:extLst>
  </p:cSld>
  <p:clrMapOvr>
    <a:masterClrMapping/>
  </p:clrMapOvr>
  <p:transition xmlns:p14="http://schemas.microsoft.com/office/powerpoint/2010/main" spd="slow" advClick="0" advTm="20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 animBg="1"/>
      <p:bldP spid="1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3224</TotalTime>
  <Words>449</Words>
  <Application>Microsoft Macintosh PowerPoint</Application>
  <PresentationFormat>Custom</PresentationFormat>
  <Paragraphs>121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Visual Approach to Mathematics</vt:lpstr>
      <vt:lpstr>PowerPoint Presentation</vt:lpstr>
      <vt:lpstr>Fractions</vt:lpstr>
      <vt:lpstr>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</dc:title>
  <dc:creator>adeemanners@gmail.com</dc:creator>
  <cp:lastModifiedBy>Teacher</cp:lastModifiedBy>
  <cp:revision>35</cp:revision>
  <dcterms:created xsi:type="dcterms:W3CDTF">2020-03-24T23:08:33Z</dcterms:created>
  <dcterms:modified xsi:type="dcterms:W3CDTF">2020-07-21T15:45:21Z</dcterms:modified>
</cp:coreProperties>
</file>